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54" r:id="rId1"/>
  </p:sldMasterIdLst>
  <p:sldIdLst>
    <p:sldId id="256" r:id="rId2"/>
    <p:sldId id="257" r:id="rId3"/>
    <p:sldId id="267" r:id="rId4"/>
    <p:sldId id="259" r:id="rId5"/>
    <p:sldId id="260" r:id="rId6"/>
    <p:sldId id="261" r:id="rId7"/>
    <p:sldId id="262" r:id="rId8"/>
    <p:sldId id="263" r:id="rId9"/>
    <p:sldId id="264" r:id="rId10"/>
    <p:sldId id="266" r:id="rId11"/>
    <p:sldId id="268" r:id="rId12"/>
    <p:sldId id="265" r:id="rId13"/>
  </p:sldIdLst>
  <p:sldSz cx="12192000" cy="6858000"/>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5D8CA16-4E41-4A31-B67F-70866972CC79}">
          <p14:sldIdLst>
            <p14:sldId id="256"/>
            <p14:sldId id="257"/>
            <p14:sldId id="267"/>
            <p14:sldId id="259"/>
            <p14:sldId id="260"/>
            <p14:sldId id="261"/>
            <p14:sldId id="262"/>
            <p14:sldId id="263"/>
            <p14:sldId id="264"/>
            <p14:sldId id="266"/>
            <p14:sldId id="268"/>
            <p14:sldId id="26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25F9"/>
    <a:srgbClr val="CC8D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11DB7A-21A2-4787-AC97-82F4181089CB}" v="160" dt="2023-11-22T17:43:52.157"/>
    <p1510:client id="{B574B417-F42A-41AD-BFD5-DD8005E451FB}" v="9" dt="2023-11-23T10:43:47.1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7" autoAdjust="0"/>
    <p:restoredTop sz="94660"/>
  </p:normalViewPr>
  <p:slideViewPr>
    <p:cSldViewPr snapToGrid="0">
      <p:cViewPr varScale="1">
        <p:scale>
          <a:sx n="114" d="100"/>
          <a:sy n="114" d="100"/>
        </p:scale>
        <p:origin x="240"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ain Elliott" userId="6eaf82b6-e39c-4b03-9d69-3395f7c5a189" providerId="ADAL" clId="{B574B417-F42A-41AD-BFD5-DD8005E451FB}"/>
    <pc:docChg chg="custSel addSld modSld modSection">
      <pc:chgData name="Iain Elliott" userId="6eaf82b6-e39c-4b03-9d69-3395f7c5a189" providerId="ADAL" clId="{B574B417-F42A-41AD-BFD5-DD8005E451FB}" dt="2023-11-23T10:44:55.452" v="210" actId="27636"/>
      <pc:docMkLst>
        <pc:docMk/>
      </pc:docMkLst>
      <pc:sldChg chg="addSp delSp modSp mod">
        <pc:chgData name="Iain Elliott" userId="6eaf82b6-e39c-4b03-9d69-3395f7c5a189" providerId="ADAL" clId="{B574B417-F42A-41AD-BFD5-DD8005E451FB}" dt="2023-11-22T19:24:03.559" v="26" actId="1076"/>
        <pc:sldMkLst>
          <pc:docMk/>
          <pc:sldMk cId="2137072256" sldId="256"/>
        </pc:sldMkLst>
        <pc:picChg chg="add mod">
          <ac:chgData name="Iain Elliott" userId="6eaf82b6-e39c-4b03-9d69-3395f7c5a189" providerId="ADAL" clId="{B574B417-F42A-41AD-BFD5-DD8005E451FB}" dt="2023-11-22T19:24:03.559" v="26" actId="1076"/>
          <ac:picMkLst>
            <pc:docMk/>
            <pc:sldMk cId="2137072256" sldId="256"/>
            <ac:picMk id="6" creationId="{4696416D-CFB0-863E-D835-88579946F59A}"/>
          </ac:picMkLst>
        </pc:picChg>
        <pc:picChg chg="del">
          <ac:chgData name="Iain Elliott" userId="6eaf82b6-e39c-4b03-9d69-3395f7c5a189" providerId="ADAL" clId="{B574B417-F42A-41AD-BFD5-DD8005E451FB}" dt="2023-11-22T19:23:53.728" v="22" actId="478"/>
          <ac:picMkLst>
            <pc:docMk/>
            <pc:sldMk cId="2137072256" sldId="256"/>
            <ac:picMk id="11" creationId="{448948D3-FEE4-8237-2910-007F2058A257}"/>
          </ac:picMkLst>
        </pc:picChg>
      </pc:sldChg>
      <pc:sldChg chg="addSp delSp modSp mod">
        <pc:chgData name="Iain Elliott" userId="6eaf82b6-e39c-4b03-9d69-3395f7c5a189" providerId="ADAL" clId="{B574B417-F42A-41AD-BFD5-DD8005E451FB}" dt="2023-11-23T10:44:55.452" v="210" actId="27636"/>
        <pc:sldMkLst>
          <pc:docMk/>
          <pc:sldMk cId="195442495" sldId="257"/>
        </pc:sldMkLst>
        <pc:spChg chg="mod">
          <ac:chgData name="Iain Elliott" userId="6eaf82b6-e39c-4b03-9d69-3395f7c5a189" providerId="ADAL" clId="{B574B417-F42A-41AD-BFD5-DD8005E451FB}" dt="2023-11-22T19:25:43.801" v="36" actId="1076"/>
          <ac:spMkLst>
            <pc:docMk/>
            <pc:sldMk cId="195442495" sldId="257"/>
            <ac:spMk id="2" creationId="{C890704D-6F2B-CBF3-59BE-2756A82472FB}"/>
          </ac:spMkLst>
        </pc:spChg>
        <pc:spChg chg="add mod">
          <ac:chgData name="Iain Elliott" userId="6eaf82b6-e39c-4b03-9d69-3395f7c5a189" providerId="ADAL" clId="{B574B417-F42A-41AD-BFD5-DD8005E451FB}" dt="2023-11-23T10:44:55.452" v="210" actId="27636"/>
          <ac:spMkLst>
            <pc:docMk/>
            <pc:sldMk cId="195442495" sldId="257"/>
            <ac:spMk id="5" creationId="{DA8D8C72-73A6-506D-C783-71B0DA2FCB9B}"/>
          </ac:spMkLst>
        </pc:spChg>
        <pc:graphicFrameChg chg="del">
          <ac:chgData name="Iain Elliott" userId="6eaf82b6-e39c-4b03-9d69-3395f7c5a189" providerId="ADAL" clId="{B574B417-F42A-41AD-BFD5-DD8005E451FB}" dt="2023-11-22T19:25:50.701" v="37" actId="478"/>
          <ac:graphicFrameMkLst>
            <pc:docMk/>
            <pc:sldMk cId="195442495" sldId="257"/>
            <ac:graphicFrameMk id="4" creationId="{8F24B125-3590-8E00-0F07-506BDB014656}"/>
          </ac:graphicFrameMkLst>
        </pc:graphicFrameChg>
      </pc:sldChg>
      <pc:sldChg chg="modSp mod">
        <pc:chgData name="Iain Elliott" userId="6eaf82b6-e39c-4b03-9d69-3395f7c5a189" providerId="ADAL" clId="{B574B417-F42A-41AD-BFD5-DD8005E451FB}" dt="2023-11-22T19:32:43.543" v="114" actId="20577"/>
        <pc:sldMkLst>
          <pc:docMk/>
          <pc:sldMk cId="1869875742" sldId="260"/>
        </pc:sldMkLst>
        <pc:graphicFrameChg chg="modGraphic">
          <ac:chgData name="Iain Elliott" userId="6eaf82b6-e39c-4b03-9d69-3395f7c5a189" providerId="ADAL" clId="{B574B417-F42A-41AD-BFD5-DD8005E451FB}" dt="2023-11-22T19:32:43.543" v="114" actId="20577"/>
          <ac:graphicFrameMkLst>
            <pc:docMk/>
            <pc:sldMk cId="1869875742" sldId="260"/>
            <ac:graphicFrameMk id="8" creationId="{03CC1ED0-6316-C513-E83B-3189F6B82A93}"/>
          </ac:graphicFrameMkLst>
        </pc:graphicFrameChg>
      </pc:sldChg>
      <pc:sldChg chg="modSp mod">
        <pc:chgData name="Iain Elliott" userId="6eaf82b6-e39c-4b03-9d69-3395f7c5a189" providerId="ADAL" clId="{B574B417-F42A-41AD-BFD5-DD8005E451FB}" dt="2023-11-22T19:21:43.583" v="19" actId="20577"/>
        <pc:sldMkLst>
          <pc:docMk/>
          <pc:sldMk cId="1581934918" sldId="262"/>
        </pc:sldMkLst>
        <pc:graphicFrameChg chg="modGraphic">
          <ac:chgData name="Iain Elliott" userId="6eaf82b6-e39c-4b03-9d69-3395f7c5a189" providerId="ADAL" clId="{B574B417-F42A-41AD-BFD5-DD8005E451FB}" dt="2023-11-22T19:21:43.583" v="19" actId="20577"/>
          <ac:graphicFrameMkLst>
            <pc:docMk/>
            <pc:sldMk cId="1581934918" sldId="262"/>
            <ac:graphicFrameMk id="5" creationId="{8EE22D82-B5EA-9ED7-44C5-0B381304F9EE}"/>
          </ac:graphicFrameMkLst>
        </pc:graphicFrameChg>
      </pc:sldChg>
      <pc:sldChg chg="modSp mod">
        <pc:chgData name="Iain Elliott" userId="6eaf82b6-e39c-4b03-9d69-3395f7c5a189" providerId="ADAL" clId="{B574B417-F42A-41AD-BFD5-DD8005E451FB}" dt="2023-11-22T19:34:05.557" v="116" actId="14100"/>
        <pc:sldMkLst>
          <pc:docMk/>
          <pc:sldMk cId="1647501819" sldId="263"/>
        </pc:sldMkLst>
        <pc:graphicFrameChg chg="mod modGraphic">
          <ac:chgData name="Iain Elliott" userId="6eaf82b6-e39c-4b03-9d69-3395f7c5a189" providerId="ADAL" clId="{B574B417-F42A-41AD-BFD5-DD8005E451FB}" dt="2023-11-22T19:34:05.557" v="116" actId="14100"/>
          <ac:graphicFrameMkLst>
            <pc:docMk/>
            <pc:sldMk cId="1647501819" sldId="263"/>
            <ac:graphicFrameMk id="8" creationId="{A63F921A-24D3-0E16-6F2A-0D5B56B9FD24}"/>
          </ac:graphicFrameMkLst>
        </pc:graphicFrameChg>
      </pc:sldChg>
      <pc:sldChg chg="addSp modSp mod">
        <pc:chgData name="Iain Elliott" userId="6eaf82b6-e39c-4b03-9d69-3395f7c5a189" providerId="ADAL" clId="{B574B417-F42A-41AD-BFD5-DD8005E451FB}" dt="2023-11-22T19:23:34.878" v="21" actId="1076"/>
        <pc:sldMkLst>
          <pc:docMk/>
          <pc:sldMk cId="1556423857" sldId="265"/>
        </pc:sldMkLst>
        <pc:picChg chg="add mod">
          <ac:chgData name="Iain Elliott" userId="6eaf82b6-e39c-4b03-9d69-3395f7c5a189" providerId="ADAL" clId="{B574B417-F42A-41AD-BFD5-DD8005E451FB}" dt="2023-11-22T19:23:34.878" v="21" actId="1076"/>
          <ac:picMkLst>
            <pc:docMk/>
            <pc:sldMk cId="1556423857" sldId="265"/>
            <ac:picMk id="5" creationId="{608535C5-A49F-6087-996E-CEA6FCA5BD07}"/>
          </ac:picMkLst>
        </pc:picChg>
      </pc:sldChg>
      <pc:sldChg chg="add">
        <pc:chgData name="Iain Elliott" userId="6eaf82b6-e39c-4b03-9d69-3395f7c5a189" providerId="ADAL" clId="{B574B417-F42A-41AD-BFD5-DD8005E451FB}" dt="2023-11-22T19:25:22.583" v="27" actId="2890"/>
        <pc:sldMkLst>
          <pc:docMk/>
          <pc:sldMk cId="824902048" sldId="267"/>
        </pc:sldMkLst>
      </pc:sldChg>
      <pc:sldChg chg="addSp delSp modSp add mod">
        <pc:chgData name="Iain Elliott" userId="6eaf82b6-e39c-4b03-9d69-3395f7c5a189" providerId="ADAL" clId="{B574B417-F42A-41AD-BFD5-DD8005E451FB}" dt="2023-11-23T10:44:36.507" v="208" actId="20577"/>
        <pc:sldMkLst>
          <pc:docMk/>
          <pc:sldMk cId="3875974662" sldId="268"/>
        </pc:sldMkLst>
        <pc:spChg chg="mod">
          <ac:chgData name="Iain Elliott" userId="6eaf82b6-e39c-4b03-9d69-3395f7c5a189" providerId="ADAL" clId="{B574B417-F42A-41AD-BFD5-DD8005E451FB}" dt="2023-11-23T10:44:29.673" v="207" actId="1076"/>
          <ac:spMkLst>
            <pc:docMk/>
            <pc:sldMk cId="3875974662" sldId="268"/>
            <ac:spMk id="2" creationId="{FA5ECCE2-5DF9-E62B-E300-C0F6493672E4}"/>
          </ac:spMkLst>
        </pc:spChg>
        <pc:spChg chg="add del mod">
          <ac:chgData name="Iain Elliott" userId="6eaf82b6-e39c-4b03-9d69-3395f7c5a189" providerId="ADAL" clId="{B574B417-F42A-41AD-BFD5-DD8005E451FB}" dt="2023-11-23T10:42:24.402" v="187" actId="478"/>
          <ac:spMkLst>
            <pc:docMk/>
            <pc:sldMk cId="3875974662" sldId="268"/>
            <ac:spMk id="4" creationId="{F889C368-0EA5-8176-B3C0-3C8676F37645}"/>
          </ac:spMkLst>
        </pc:spChg>
        <pc:graphicFrameChg chg="mod modGraphic">
          <ac:chgData name="Iain Elliott" userId="6eaf82b6-e39c-4b03-9d69-3395f7c5a189" providerId="ADAL" clId="{B574B417-F42A-41AD-BFD5-DD8005E451FB}" dt="2023-11-23T10:44:36.507" v="208" actId="20577"/>
          <ac:graphicFrameMkLst>
            <pc:docMk/>
            <pc:sldMk cId="3875974662" sldId="268"/>
            <ac:graphicFrameMk id="8" creationId="{03CC1ED0-6316-C513-E83B-3189F6B82A93}"/>
          </ac:graphicFrameMkLst>
        </pc:graphicFrameChg>
        <pc:picChg chg="add mod">
          <ac:chgData name="Iain Elliott" userId="6eaf82b6-e39c-4b03-9d69-3395f7c5a189" providerId="ADAL" clId="{B574B417-F42A-41AD-BFD5-DD8005E451FB}" dt="2023-11-23T10:42:08.305" v="186" actId="14100"/>
          <ac:picMkLst>
            <pc:docMk/>
            <pc:sldMk cId="3875974662" sldId="268"/>
            <ac:picMk id="6" creationId="{1862FB30-9929-0BD2-44F7-F6B6FD06E8BF}"/>
          </ac:picMkLst>
        </pc:picChg>
        <pc:picChg chg="del">
          <ac:chgData name="Iain Elliott" userId="6eaf82b6-e39c-4b03-9d69-3395f7c5a189" providerId="ADAL" clId="{B574B417-F42A-41AD-BFD5-DD8005E451FB}" dt="2023-11-23T10:40:34.798" v="123" actId="478"/>
          <ac:picMkLst>
            <pc:docMk/>
            <pc:sldMk cId="3875974662" sldId="268"/>
            <ac:picMk id="15" creationId="{65D5DEB6-2A31-4543-CCAD-713CE73A002A}"/>
          </ac:picMkLst>
        </pc:picChg>
        <pc:picChg chg="del">
          <ac:chgData name="Iain Elliott" userId="6eaf82b6-e39c-4b03-9d69-3395f7c5a189" providerId="ADAL" clId="{B574B417-F42A-41AD-BFD5-DD8005E451FB}" dt="2023-11-23T10:40:30.421" v="122" actId="478"/>
          <ac:picMkLst>
            <pc:docMk/>
            <pc:sldMk cId="3875974662" sldId="268"/>
            <ac:picMk id="17" creationId="{A9A2BAC4-5001-D4BC-B4CC-1351ABC0C6A3}"/>
          </ac:picMkLst>
        </pc:picChg>
        <pc:picChg chg="add del">
          <ac:chgData name="Iain Elliott" userId="6eaf82b6-e39c-4b03-9d69-3395f7c5a189" providerId="ADAL" clId="{B574B417-F42A-41AD-BFD5-DD8005E451FB}" dt="2023-11-23T10:40:16.577" v="119"/>
          <ac:picMkLst>
            <pc:docMk/>
            <pc:sldMk cId="3875974662" sldId="268"/>
            <ac:picMk id="1026" creationId="{8F6932FF-53EA-1F02-BA0B-514B532B6C1D}"/>
          </ac:picMkLst>
        </pc:picChg>
        <pc:picChg chg="add del">
          <ac:chgData name="Iain Elliott" userId="6eaf82b6-e39c-4b03-9d69-3395f7c5a189" providerId="ADAL" clId="{B574B417-F42A-41AD-BFD5-DD8005E451FB}" dt="2023-11-23T10:40:28.450" v="121"/>
          <ac:picMkLst>
            <pc:docMk/>
            <pc:sldMk cId="3875974662" sldId="268"/>
            <ac:picMk id="1028" creationId="{B92E687A-8ADF-F37A-9B3A-E665E1CED9A8}"/>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292D95-1B25-45BD-BFD7-F63856DBC93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GB"/>
        </a:p>
      </dgm:t>
    </dgm:pt>
    <dgm:pt modelId="{11A53841-5A5E-48EF-81AC-5C1B1446621B}">
      <dgm:prSet phldrT="[Text]" custT="1"/>
      <dgm:spPr/>
      <dgm:t>
        <a:bodyPr/>
        <a:lstStyle/>
        <a:p>
          <a:r>
            <a:rPr lang="en-GB" sz="3200" dirty="0"/>
            <a:t>Reduce social isolation</a:t>
          </a:r>
        </a:p>
      </dgm:t>
    </dgm:pt>
    <dgm:pt modelId="{92D380C1-822A-431D-9142-E54A2085F22F}" type="parTrans" cxnId="{7ED5C278-5C0A-401F-9D71-733AE306EBF1}">
      <dgm:prSet/>
      <dgm:spPr/>
      <dgm:t>
        <a:bodyPr/>
        <a:lstStyle/>
        <a:p>
          <a:endParaRPr lang="en-GB"/>
        </a:p>
      </dgm:t>
    </dgm:pt>
    <dgm:pt modelId="{DE29E3B8-53D5-485B-B4A2-1B786B7E3F38}" type="sibTrans" cxnId="{7ED5C278-5C0A-401F-9D71-733AE306EBF1}">
      <dgm:prSet/>
      <dgm:spPr/>
      <dgm:t>
        <a:bodyPr/>
        <a:lstStyle/>
        <a:p>
          <a:endParaRPr lang="en-GB"/>
        </a:p>
      </dgm:t>
    </dgm:pt>
    <dgm:pt modelId="{8EEDE3DE-E5ED-4A49-98CB-F284ED53C2D5}">
      <dgm:prSet phldrT="[Text]" custT="1"/>
      <dgm:spPr/>
      <dgm:t>
        <a:bodyPr/>
        <a:lstStyle/>
        <a:p>
          <a:r>
            <a:rPr lang="en-GB" sz="2800" dirty="0"/>
            <a:t>Improve mental health and wellbeing</a:t>
          </a:r>
        </a:p>
      </dgm:t>
    </dgm:pt>
    <dgm:pt modelId="{6811E7B2-54B5-45FE-9654-34956B834ABC}" type="parTrans" cxnId="{D40B5CD5-6C1D-4F25-851F-54946B95261B}">
      <dgm:prSet/>
      <dgm:spPr/>
      <dgm:t>
        <a:bodyPr/>
        <a:lstStyle/>
        <a:p>
          <a:endParaRPr lang="en-GB"/>
        </a:p>
      </dgm:t>
    </dgm:pt>
    <dgm:pt modelId="{525BC49E-39C5-4021-A2C8-32464C012672}" type="sibTrans" cxnId="{D40B5CD5-6C1D-4F25-851F-54946B95261B}">
      <dgm:prSet/>
      <dgm:spPr/>
      <dgm:t>
        <a:bodyPr/>
        <a:lstStyle/>
        <a:p>
          <a:endParaRPr lang="en-GB" dirty="0"/>
        </a:p>
      </dgm:t>
    </dgm:pt>
    <dgm:pt modelId="{ADF107A2-7CDB-4E1A-AF32-183004B01D0E}">
      <dgm:prSet phldrT="[Text]"/>
      <dgm:spPr/>
      <dgm:t>
        <a:bodyPr/>
        <a:lstStyle/>
        <a:p>
          <a:r>
            <a:rPr lang="en-GB" dirty="0"/>
            <a:t>Work alongside local people and community groups to encourage people to volunteer and get involved.</a:t>
          </a:r>
        </a:p>
      </dgm:t>
    </dgm:pt>
    <dgm:pt modelId="{C31BBC34-5C26-44A3-AA2F-9F3CDE05158C}" type="parTrans" cxnId="{5AC12E4F-CFC0-4194-AA81-9E98EF16FC1E}">
      <dgm:prSet/>
      <dgm:spPr/>
      <dgm:t>
        <a:bodyPr/>
        <a:lstStyle/>
        <a:p>
          <a:endParaRPr lang="en-GB"/>
        </a:p>
      </dgm:t>
    </dgm:pt>
    <dgm:pt modelId="{205346A0-54D3-4859-85BC-4EB93CFE8AE1}" type="sibTrans" cxnId="{5AC12E4F-CFC0-4194-AA81-9E98EF16FC1E}">
      <dgm:prSet/>
      <dgm:spPr/>
      <dgm:t>
        <a:bodyPr/>
        <a:lstStyle/>
        <a:p>
          <a:endParaRPr lang="en-GB"/>
        </a:p>
      </dgm:t>
    </dgm:pt>
    <dgm:pt modelId="{91589C41-CF37-4CBE-97D4-D18729C64BC1}">
      <dgm:prSet phldrT="[Text]" custT="1"/>
      <dgm:spPr/>
      <dgm:t>
        <a:bodyPr/>
        <a:lstStyle/>
        <a:p>
          <a:r>
            <a:rPr lang="en-GB" sz="3200" dirty="0"/>
            <a:t>Build a caring community</a:t>
          </a:r>
        </a:p>
      </dgm:t>
    </dgm:pt>
    <dgm:pt modelId="{1B4A4081-957B-4D9A-8EEF-4E0C2CF19878}" type="parTrans" cxnId="{D894965C-7225-4D49-9857-695FC3FF31A1}">
      <dgm:prSet/>
      <dgm:spPr/>
      <dgm:t>
        <a:bodyPr/>
        <a:lstStyle/>
        <a:p>
          <a:endParaRPr lang="en-GB"/>
        </a:p>
      </dgm:t>
    </dgm:pt>
    <dgm:pt modelId="{B8566E2F-B9FB-476D-82E5-EA96B2718131}" type="sibTrans" cxnId="{D894965C-7225-4D49-9857-695FC3FF31A1}">
      <dgm:prSet/>
      <dgm:spPr/>
      <dgm:t>
        <a:bodyPr/>
        <a:lstStyle/>
        <a:p>
          <a:endParaRPr lang="en-GB"/>
        </a:p>
      </dgm:t>
    </dgm:pt>
    <dgm:pt modelId="{1E57F056-DF5F-47AC-9B75-84F667651578}">
      <dgm:prSet/>
      <dgm:spPr/>
      <dgm:t>
        <a:bodyPr/>
        <a:lstStyle/>
        <a:p>
          <a:r>
            <a:rPr lang="en-GB" dirty="0"/>
            <a:t>Strengthen social connections and create activities for people to get together and meet others.</a:t>
          </a:r>
        </a:p>
      </dgm:t>
    </dgm:pt>
    <dgm:pt modelId="{4B3146F4-37EC-4F39-B715-2F0095FADF60}" type="parTrans" cxnId="{5AF46121-E5A8-4443-8363-9297202FCADE}">
      <dgm:prSet/>
      <dgm:spPr/>
      <dgm:t>
        <a:bodyPr/>
        <a:lstStyle/>
        <a:p>
          <a:endParaRPr lang="en-GB"/>
        </a:p>
      </dgm:t>
    </dgm:pt>
    <dgm:pt modelId="{FD5E47FF-B7A5-4A1D-86CE-874681F483C4}" type="sibTrans" cxnId="{5AF46121-E5A8-4443-8363-9297202FCADE}">
      <dgm:prSet/>
      <dgm:spPr/>
      <dgm:t>
        <a:bodyPr/>
        <a:lstStyle/>
        <a:p>
          <a:endParaRPr lang="en-GB"/>
        </a:p>
      </dgm:t>
    </dgm:pt>
    <dgm:pt modelId="{D1EBBE5B-2D17-4A37-B54E-1481A2641F1A}">
      <dgm:prSet/>
      <dgm:spPr/>
      <dgm:t>
        <a:bodyPr/>
        <a:lstStyle/>
        <a:p>
          <a:r>
            <a:rPr lang="en-GB" dirty="0"/>
            <a:t>Share information about what local services and activities are available.</a:t>
          </a:r>
        </a:p>
      </dgm:t>
    </dgm:pt>
    <dgm:pt modelId="{D9A0B412-87AA-44B3-A683-03FA292DEA91}" type="parTrans" cxnId="{5C542F99-D153-4323-93BA-69B2363A4C79}">
      <dgm:prSet/>
      <dgm:spPr/>
      <dgm:t>
        <a:bodyPr/>
        <a:lstStyle/>
        <a:p>
          <a:endParaRPr lang="en-GB"/>
        </a:p>
      </dgm:t>
    </dgm:pt>
    <dgm:pt modelId="{7F78BB1E-91CB-4D3B-8EC5-12CFD801C5DD}" type="sibTrans" cxnId="{5C542F99-D153-4323-93BA-69B2363A4C79}">
      <dgm:prSet/>
      <dgm:spPr/>
      <dgm:t>
        <a:bodyPr/>
        <a:lstStyle/>
        <a:p>
          <a:endParaRPr lang="en-GB"/>
        </a:p>
      </dgm:t>
    </dgm:pt>
    <dgm:pt modelId="{6077CB17-EDC5-4C39-A5B6-252D44C73A3E}" type="pres">
      <dgm:prSet presAssocID="{D3292D95-1B25-45BD-BFD7-F63856DBC936}" presName="linear" presStyleCnt="0">
        <dgm:presLayoutVars>
          <dgm:dir/>
          <dgm:animLvl val="lvl"/>
          <dgm:resizeHandles val="exact"/>
        </dgm:presLayoutVars>
      </dgm:prSet>
      <dgm:spPr/>
    </dgm:pt>
    <dgm:pt modelId="{B928BC9D-CEB6-4CFC-8D24-A5A7B3FFC7FC}" type="pres">
      <dgm:prSet presAssocID="{11A53841-5A5E-48EF-81AC-5C1B1446621B}" presName="parentLin" presStyleCnt="0"/>
      <dgm:spPr/>
    </dgm:pt>
    <dgm:pt modelId="{1045C807-6B0C-47F4-913F-A0C77352BE8D}" type="pres">
      <dgm:prSet presAssocID="{11A53841-5A5E-48EF-81AC-5C1B1446621B}" presName="parentLeftMargin" presStyleLbl="node1" presStyleIdx="0" presStyleCnt="3"/>
      <dgm:spPr/>
    </dgm:pt>
    <dgm:pt modelId="{48B88976-76F3-4638-B5DD-A33B8464D3EE}" type="pres">
      <dgm:prSet presAssocID="{11A53841-5A5E-48EF-81AC-5C1B1446621B}" presName="parentText" presStyleLbl="node1" presStyleIdx="0" presStyleCnt="3">
        <dgm:presLayoutVars>
          <dgm:chMax val="0"/>
          <dgm:bulletEnabled val="1"/>
        </dgm:presLayoutVars>
      </dgm:prSet>
      <dgm:spPr/>
    </dgm:pt>
    <dgm:pt modelId="{E77DF7B6-3D3E-4643-99E0-8D4A77184151}" type="pres">
      <dgm:prSet presAssocID="{11A53841-5A5E-48EF-81AC-5C1B1446621B}" presName="negativeSpace" presStyleCnt="0"/>
      <dgm:spPr/>
    </dgm:pt>
    <dgm:pt modelId="{5386D2AC-FCE8-4075-8938-F38BCC8D8A8D}" type="pres">
      <dgm:prSet presAssocID="{11A53841-5A5E-48EF-81AC-5C1B1446621B}" presName="childText" presStyleLbl="conFgAcc1" presStyleIdx="0" presStyleCnt="3" custLinFactNeighborX="0" custLinFactNeighborY="-22135">
        <dgm:presLayoutVars>
          <dgm:bulletEnabled val="1"/>
        </dgm:presLayoutVars>
      </dgm:prSet>
      <dgm:spPr/>
    </dgm:pt>
    <dgm:pt modelId="{1DB760CC-52A8-4923-B020-9AF5C8842535}" type="pres">
      <dgm:prSet presAssocID="{DE29E3B8-53D5-485B-B4A2-1B786B7E3F38}" presName="spaceBetweenRectangles" presStyleCnt="0"/>
      <dgm:spPr/>
    </dgm:pt>
    <dgm:pt modelId="{4389D1A3-0074-441A-9C67-7E3C94EAAED2}" type="pres">
      <dgm:prSet presAssocID="{8EEDE3DE-E5ED-4A49-98CB-F284ED53C2D5}" presName="parentLin" presStyleCnt="0"/>
      <dgm:spPr/>
    </dgm:pt>
    <dgm:pt modelId="{2DBF33E0-1183-4508-8A5A-13F8EEB8814E}" type="pres">
      <dgm:prSet presAssocID="{8EEDE3DE-E5ED-4A49-98CB-F284ED53C2D5}" presName="parentLeftMargin" presStyleLbl="node1" presStyleIdx="0" presStyleCnt="3"/>
      <dgm:spPr/>
    </dgm:pt>
    <dgm:pt modelId="{D940E0D3-263B-4C56-8600-60872629737D}" type="pres">
      <dgm:prSet presAssocID="{8EEDE3DE-E5ED-4A49-98CB-F284ED53C2D5}" presName="parentText" presStyleLbl="node1" presStyleIdx="1" presStyleCnt="3">
        <dgm:presLayoutVars>
          <dgm:chMax val="0"/>
          <dgm:bulletEnabled val="1"/>
        </dgm:presLayoutVars>
      </dgm:prSet>
      <dgm:spPr/>
    </dgm:pt>
    <dgm:pt modelId="{C5912540-C626-4DFA-BBD2-CC08B992D6DD}" type="pres">
      <dgm:prSet presAssocID="{8EEDE3DE-E5ED-4A49-98CB-F284ED53C2D5}" presName="negativeSpace" presStyleCnt="0"/>
      <dgm:spPr/>
    </dgm:pt>
    <dgm:pt modelId="{446BDCDF-2BD8-42C0-A2AF-5293DB6AADE7}" type="pres">
      <dgm:prSet presAssocID="{8EEDE3DE-E5ED-4A49-98CB-F284ED53C2D5}" presName="childText" presStyleLbl="conFgAcc1" presStyleIdx="1" presStyleCnt="3">
        <dgm:presLayoutVars>
          <dgm:bulletEnabled val="1"/>
        </dgm:presLayoutVars>
      </dgm:prSet>
      <dgm:spPr/>
    </dgm:pt>
    <dgm:pt modelId="{223CC25D-4206-4207-86B7-99C9004E32F1}" type="pres">
      <dgm:prSet presAssocID="{525BC49E-39C5-4021-A2C8-32464C012672}" presName="spaceBetweenRectangles" presStyleCnt="0"/>
      <dgm:spPr/>
    </dgm:pt>
    <dgm:pt modelId="{6266B7FE-6253-4B14-A913-BE9BF72F4CB2}" type="pres">
      <dgm:prSet presAssocID="{91589C41-CF37-4CBE-97D4-D18729C64BC1}" presName="parentLin" presStyleCnt="0"/>
      <dgm:spPr/>
    </dgm:pt>
    <dgm:pt modelId="{3D4E0BCE-153B-4141-97B2-6AC0AF3E7A43}" type="pres">
      <dgm:prSet presAssocID="{91589C41-CF37-4CBE-97D4-D18729C64BC1}" presName="parentLeftMargin" presStyleLbl="node1" presStyleIdx="1" presStyleCnt="3"/>
      <dgm:spPr/>
    </dgm:pt>
    <dgm:pt modelId="{08BAF0F3-A655-40EE-81FC-42D88A49A948}" type="pres">
      <dgm:prSet presAssocID="{91589C41-CF37-4CBE-97D4-D18729C64BC1}" presName="parentText" presStyleLbl="node1" presStyleIdx="2" presStyleCnt="3">
        <dgm:presLayoutVars>
          <dgm:chMax val="0"/>
          <dgm:bulletEnabled val="1"/>
        </dgm:presLayoutVars>
      </dgm:prSet>
      <dgm:spPr/>
    </dgm:pt>
    <dgm:pt modelId="{91A6FEA4-2F47-4F98-AC25-183FF0EC7322}" type="pres">
      <dgm:prSet presAssocID="{91589C41-CF37-4CBE-97D4-D18729C64BC1}" presName="negativeSpace" presStyleCnt="0"/>
      <dgm:spPr/>
    </dgm:pt>
    <dgm:pt modelId="{B63BA3FD-AFF2-43AE-A509-B6BD40127C89}" type="pres">
      <dgm:prSet presAssocID="{91589C41-CF37-4CBE-97D4-D18729C64BC1}" presName="childText" presStyleLbl="conFgAcc1" presStyleIdx="2" presStyleCnt="3">
        <dgm:presLayoutVars>
          <dgm:bulletEnabled val="1"/>
        </dgm:presLayoutVars>
      </dgm:prSet>
      <dgm:spPr/>
    </dgm:pt>
  </dgm:ptLst>
  <dgm:cxnLst>
    <dgm:cxn modelId="{07EB7020-CEAF-4ABF-80B2-24EC9321D605}" type="presOf" srcId="{11A53841-5A5E-48EF-81AC-5C1B1446621B}" destId="{1045C807-6B0C-47F4-913F-A0C77352BE8D}" srcOrd="0" destOrd="0" presId="urn:microsoft.com/office/officeart/2005/8/layout/list1"/>
    <dgm:cxn modelId="{5AF46121-E5A8-4443-8363-9297202FCADE}" srcId="{11A53841-5A5E-48EF-81AC-5C1B1446621B}" destId="{1E57F056-DF5F-47AC-9B75-84F667651578}" srcOrd="0" destOrd="0" parTransId="{4B3146F4-37EC-4F39-B715-2F0095FADF60}" sibTransId="{FD5E47FF-B7A5-4A1D-86CE-874681F483C4}"/>
    <dgm:cxn modelId="{8217CE28-8AE7-43F7-9B7A-4810AEFA8EC3}" type="presOf" srcId="{8EEDE3DE-E5ED-4A49-98CB-F284ED53C2D5}" destId="{2DBF33E0-1183-4508-8A5A-13F8EEB8814E}" srcOrd="0" destOrd="0" presId="urn:microsoft.com/office/officeart/2005/8/layout/list1"/>
    <dgm:cxn modelId="{C94E3F3E-3072-4326-9DAD-FE51D9E4BEAB}" type="presOf" srcId="{91589C41-CF37-4CBE-97D4-D18729C64BC1}" destId="{08BAF0F3-A655-40EE-81FC-42D88A49A948}" srcOrd="1" destOrd="0" presId="urn:microsoft.com/office/officeart/2005/8/layout/list1"/>
    <dgm:cxn modelId="{D894965C-7225-4D49-9857-695FC3FF31A1}" srcId="{D3292D95-1B25-45BD-BFD7-F63856DBC936}" destId="{91589C41-CF37-4CBE-97D4-D18729C64BC1}" srcOrd="2" destOrd="0" parTransId="{1B4A4081-957B-4D9A-8EEF-4E0C2CF19878}" sibTransId="{B8566E2F-B9FB-476D-82E5-EA96B2718131}"/>
    <dgm:cxn modelId="{C8B8AB65-3904-4151-9D1F-DA4990013072}" type="presOf" srcId="{8EEDE3DE-E5ED-4A49-98CB-F284ED53C2D5}" destId="{D940E0D3-263B-4C56-8600-60872629737D}" srcOrd="1" destOrd="0" presId="urn:microsoft.com/office/officeart/2005/8/layout/list1"/>
    <dgm:cxn modelId="{5AC12E4F-CFC0-4194-AA81-9E98EF16FC1E}" srcId="{91589C41-CF37-4CBE-97D4-D18729C64BC1}" destId="{ADF107A2-7CDB-4E1A-AF32-183004B01D0E}" srcOrd="0" destOrd="0" parTransId="{C31BBC34-5C26-44A3-AA2F-9F3CDE05158C}" sibTransId="{205346A0-54D3-4859-85BC-4EB93CFE8AE1}"/>
    <dgm:cxn modelId="{1A285C52-89F1-4A63-8EB1-A0B8704B616A}" type="presOf" srcId="{ADF107A2-7CDB-4E1A-AF32-183004B01D0E}" destId="{B63BA3FD-AFF2-43AE-A509-B6BD40127C89}" srcOrd="0" destOrd="0" presId="urn:microsoft.com/office/officeart/2005/8/layout/list1"/>
    <dgm:cxn modelId="{7ED5C278-5C0A-401F-9D71-733AE306EBF1}" srcId="{D3292D95-1B25-45BD-BFD7-F63856DBC936}" destId="{11A53841-5A5E-48EF-81AC-5C1B1446621B}" srcOrd="0" destOrd="0" parTransId="{92D380C1-822A-431D-9142-E54A2085F22F}" sibTransId="{DE29E3B8-53D5-485B-B4A2-1B786B7E3F38}"/>
    <dgm:cxn modelId="{C7B4428F-E047-4967-AAD1-A84D6BEC862D}" type="presOf" srcId="{11A53841-5A5E-48EF-81AC-5C1B1446621B}" destId="{48B88976-76F3-4638-B5DD-A33B8464D3EE}" srcOrd="1" destOrd="0" presId="urn:microsoft.com/office/officeart/2005/8/layout/list1"/>
    <dgm:cxn modelId="{5C542F99-D153-4323-93BA-69B2363A4C79}" srcId="{8EEDE3DE-E5ED-4A49-98CB-F284ED53C2D5}" destId="{D1EBBE5B-2D17-4A37-B54E-1481A2641F1A}" srcOrd="0" destOrd="0" parTransId="{D9A0B412-87AA-44B3-A683-03FA292DEA91}" sibTransId="{7F78BB1E-91CB-4D3B-8EC5-12CFD801C5DD}"/>
    <dgm:cxn modelId="{ED5820AC-DBA7-4B5E-87BF-2C132A0D6EA8}" type="presOf" srcId="{1E57F056-DF5F-47AC-9B75-84F667651578}" destId="{5386D2AC-FCE8-4075-8938-F38BCC8D8A8D}" srcOrd="0" destOrd="0" presId="urn:microsoft.com/office/officeart/2005/8/layout/list1"/>
    <dgm:cxn modelId="{FCDB16BC-98FD-4953-A496-9699CAF8AF41}" type="presOf" srcId="{D3292D95-1B25-45BD-BFD7-F63856DBC936}" destId="{6077CB17-EDC5-4C39-A5B6-252D44C73A3E}" srcOrd="0" destOrd="0" presId="urn:microsoft.com/office/officeart/2005/8/layout/list1"/>
    <dgm:cxn modelId="{DBAF2FD0-F637-457E-A719-70B7A97BDC37}" type="presOf" srcId="{D1EBBE5B-2D17-4A37-B54E-1481A2641F1A}" destId="{446BDCDF-2BD8-42C0-A2AF-5293DB6AADE7}" srcOrd="0" destOrd="0" presId="urn:microsoft.com/office/officeart/2005/8/layout/list1"/>
    <dgm:cxn modelId="{D40B5CD5-6C1D-4F25-851F-54946B95261B}" srcId="{D3292D95-1B25-45BD-BFD7-F63856DBC936}" destId="{8EEDE3DE-E5ED-4A49-98CB-F284ED53C2D5}" srcOrd="1" destOrd="0" parTransId="{6811E7B2-54B5-45FE-9654-34956B834ABC}" sibTransId="{525BC49E-39C5-4021-A2C8-32464C012672}"/>
    <dgm:cxn modelId="{B12B6AF6-51D1-4CAB-A07C-83D293B0CBEA}" type="presOf" srcId="{91589C41-CF37-4CBE-97D4-D18729C64BC1}" destId="{3D4E0BCE-153B-4141-97B2-6AC0AF3E7A43}" srcOrd="0" destOrd="0" presId="urn:microsoft.com/office/officeart/2005/8/layout/list1"/>
    <dgm:cxn modelId="{E6F51E3F-F35D-4487-BB7E-B20E9C8230D7}" type="presParOf" srcId="{6077CB17-EDC5-4C39-A5B6-252D44C73A3E}" destId="{B928BC9D-CEB6-4CFC-8D24-A5A7B3FFC7FC}" srcOrd="0" destOrd="0" presId="urn:microsoft.com/office/officeart/2005/8/layout/list1"/>
    <dgm:cxn modelId="{B93A1F89-64DF-4198-B6A3-94F74F282337}" type="presParOf" srcId="{B928BC9D-CEB6-4CFC-8D24-A5A7B3FFC7FC}" destId="{1045C807-6B0C-47F4-913F-A0C77352BE8D}" srcOrd="0" destOrd="0" presId="urn:microsoft.com/office/officeart/2005/8/layout/list1"/>
    <dgm:cxn modelId="{969E3389-4A22-4D8B-8441-03F2B4D4E18A}" type="presParOf" srcId="{B928BC9D-CEB6-4CFC-8D24-A5A7B3FFC7FC}" destId="{48B88976-76F3-4638-B5DD-A33B8464D3EE}" srcOrd="1" destOrd="0" presId="urn:microsoft.com/office/officeart/2005/8/layout/list1"/>
    <dgm:cxn modelId="{88C099A6-5A58-47AD-ADED-54674462337E}" type="presParOf" srcId="{6077CB17-EDC5-4C39-A5B6-252D44C73A3E}" destId="{E77DF7B6-3D3E-4643-99E0-8D4A77184151}" srcOrd="1" destOrd="0" presId="urn:microsoft.com/office/officeart/2005/8/layout/list1"/>
    <dgm:cxn modelId="{DFFE917A-DB74-4CE0-80F5-246002BEBE07}" type="presParOf" srcId="{6077CB17-EDC5-4C39-A5B6-252D44C73A3E}" destId="{5386D2AC-FCE8-4075-8938-F38BCC8D8A8D}" srcOrd="2" destOrd="0" presId="urn:microsoft.com/office/officeart/2005/8/layout/list1"/>
    <dgm:cxn modelId="{1C11F15C-36CC-40EB-9691-C7655ECE5AB5}" type="presParOf" srcId="{6077CB17-EDC5-4C39-A5B6-252D44C73A3E}" destId="{1DB760CC-52A8-4923-B020-9AF5C8842535}" srcOrd="3" destOrd="0" presId="urn:microsoft.com/office/officeart/2005/8/layout/list1"/>
    <dgm:cxn modelId="{F813C361-D7D9-4050-8A5D-A98E875039B9}" type="presParOf" srcId="{6077CB17-EDC5-4C39-A5B6-252D44C73A3E}" destId="{4389D1A3-0074-441A-9C67-7E3C94EAAED2}" srcOrd="4" destOrd="0" presId="urn:microsoft.com/office/officeart/2005/8/layout/list1"/>
    <dgm:cxn modelId="{D1648B36-0BC0-4FA6-A1FD-16DBE7BB3C0D}" type="presParOf" srcId="{4389D1A3-0074-441A-9C67-7E3C94EAAED2}" destId="{2DBF33E0-1183-4508-8A5A-13F8EEB8814E}" srcOrd="0" destOrd="0" presId="urn:microsoft.com/office/officeart/2005/8/layout/list1"/>
    <dgm:cxn modelId="{4F9C3BB6-3F4F-4E87-8213-8EEC70D5413F}" type="presParOf" srcId="{4389D1A3-0074-441A-9C67-7E3C94EAAED2}" destId="{D940E0D3-263B-4C56-8600-60872629737D}" srcOrd="1" destOrd="0" presId="urn:microsoft.com/office/officeart/2005/8/layout/list1"/>
    <dgm:cxn modelId="{5A5C89DE-1A00-4974-8DD0-64336E48B50B}" type="presParOf" srcId="{6077CB17-EDC5-4C39-A5B6-252D44C73A3E}" destId="{C5912540-C626-4DFA-BBD2-CC08B992D6DD}" srcOrd="5" destOrd="0" presId="urn:microsoft.com/office/officeart/2005/8/layout/list1"/>
    <dgm:cxn modelId="{D9724615-E32F-43F8-9D2C-2789671D231A}" type="presParOf" srcId="{6077CB17-EDC5-4C39-A5B6-252D44C73A3E}" destId="{446BDCDF-2BD8-42C0-A2AF-5293DB6AADE7}" srcOrd="6" destOrd="0" presId="urn:microsoft.com/office/officeart/2005/8/layout/list1"/>
    <dgm:cxn modelId="{79FA9AC0-9C79-4FB8-8172-29FE2A727844}" type="presParOf" srcId="{6077CB17-EDC5-4C39-A5B6-252D44C73A3E}" destId="{223CC25D-4206-4207-86B7-99C9004E32F1}" srcOrd="7" destOrd="0" presId="urn:microsoft.com/office/officeart/2005/8/layout/list1"/>
    <dgm:cxn modelId="{9FC70B3D-47F1-479B-AEA2-127D6472024E}" type="presParOf" srcId="{6077CB17-EDC5-4C39-A5B6-252D44C73A3E}" destId="{6266B7FE-6253-4B14-A913-BE9BF72F4CB2}" srcOrd="8" destOrd="0" presId="urn:microsoft.com/office/officeart/2005/8/layout/list1"/>
    <dgm:cxn modelId="{4BBF6316-0DD1-4330-8C9F-FA7BF4F38953}" type="presParOf" srcId="{6266B7FE-6253-4B14-A913-BE9BF72F4CB2}" destId="{3D4E0BCE-153B-4141-97B2-6AC0AF3E7A43}" srcOrd="0" destOrd="0" presId="urn:microsoft.com/office/officeart/2005/8/layout/list1"/>
    <dgm:cxn modelId="{BF4BB909-86D3-4CD1-81D1-5F921A48B3CC}" type="presParOf" srcId="{6266B7FE-6253-4B14-A913-BE9BF72F4CB2}" destId="{08BAF0F3-A655-40EE-81FC-42D88A49A948}" srcOrd="1" destOrd="0" presId="urn:microsoft.com/office/officeart/2005/8/layout/list1"/>
    <dgm:cxn modelId="{AF341AAD-3FA4-454F-B493-2E90FCB298CF}" type="presParOf" srcId="{6077CB17-EDC5-4C39-A5B6-252D44C73A3E}" destId="{91A6FEA4-2F47-4F98-AC25-183FF0EC7322}" srcOrd="9" destOrd="0" presId="urn:microsoft.com/office/officeart/2005/8/layout/list1"/>
    <dgm:cxn modelId="{EFFB2B5E-C72E-4C15-BE60-E91D407EF759}" type="presParOf" srcId="{6077CB17-EDC5-4C39-A5B6-252D44C73A3E}" destId="{B63BA3FD-AFF2-43AE-A509-B6BD40127C8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E64312-9662-4305-AD74-12B4D1B0CEC8}" type="doc">
      <dgm:prSet loTypeId="urn:microsoft.com/office/officeart/2005/8/layout/lProcess3" loCatId="process" qsTypeId="urn:microsoft.com/office/officeart/2005/8/quickstyle/simple3" qsCatId="simple" csTypeId="urn:microsoft.com/office/officeart/2005/8/colors/accent5_2" csCatId="accent5" phldr="1"/>
      <dgm:spPr/>
    </dgm:pt>
    <dgm:pt modelId="{CFCF4C2C-6EBB-4194-A0A6-824C680C7F07}">
      <dgm:prSet phldrT="[Text]" custT="1"/>
      <dgm:spPr>
        <a:solidFill>
          <a:schemeClr val="accent2">
            <a:lumMod val="75000"/>
          </a:schemeClr>
        </a:solidFill>
      </dgm:spPr>
      <dgm:t>
        <a:bodyPr/>
        <a:lstStyle/>
        <a:p>
          <a:r>
            <a:rPr lang="en-GB" sz="4000" dirty="0">
              <a:effectLst>
                <a:outerShdw blurRad="50800" dist="50800" dir="5400000" algn="ctr" rotWithShape="0">
                  <a:schemeClr val="tx1"/>
                </a:outerShdw>
              </a:effectLst>
            </a:rPr>
            <a:t>Exercise classes</a:t>
          </a:r>
        </a:p>
      </dgm:t>
    </dgm:pt>
    <dgm:pt modelId="{06B8295A-34DB-4490-B17D-D5C36F891946}" type="parTrans" cxnId="{360EB296-80D9-4ADE-86D4-5F5A75FCB2FB}">
      <dgm:prSet/>
      <dgm:spPr/>
      <dgm:t>
        <a:bodyPr/>
        <a:lstStyle/>
        <a:p>
          <a:endParaRPr lang="en-GB">
            <a:effectLst>
              <a:outerShdw blurRad="50800" dist="50800" dir="5400000" algn="ctr" rotWithShape="0">
                <a:schemeClr val="tx1"/>
              </a:outerShdw>
            </a:effectLst>
          </a:endParaRPr>
        </a:p>
      </dgm:t>
    </dgm:pt>
    <dgm:pt modelId="{7B85148B-3258-4B32-8178-EC804D229FED}" type="sibTrans" cxnId="{360EB296-80D9-4ADE-86D4-5F5A75FCB2FB}">
      <dgm:prSet/>
      <dgm:spPr/>
      <dgm:t>
        <a:bodyPr/>
        <a:lstStyle/>
        <a:p>
          <a:endParaRPr lang="en-GB">
            <a:effectLst>
              <a:outerShdw blurRad="50800" dist="50800" dir="5400000" algn="ctr" rotWithShape="0">
                <a:schemeClr val="tx1"/>
              </a:outerShdw>
            </a:effectLst>
          </a:endParaRPr>
        </a:p>
      </dgm:t>
    </dgm:pt>
    <dgm:pt modelId="{A85FE65D-5C04-487B-A87F-EF6A491D3112}">
      <dgm:prSet phldrT="[Text]" custT="1"/>
      <dgm:spPr>
        <a:solidFill>
          <a:schemeClr val="accent2">
            <a:lumMod val="75000"/>
          </a:schemeClr>
        </a:solidFill>
      </dgm:spPr>
      <dgm:t>
        <a:bodyPr/>
        <a:lstStyle/>
        <a:p>
          <a:r>
            <a:rPr lang="en-GB" sz="4400" dirty="0">
              <a:effectLst>
                <a:outerShdw blurRad="50800" dist="50800" dir="5400000" algn="ctr" rotWithShape="0">
                  <a:schemeClr val="tx1"/>
                </a:outerShdw>
              </a:effectLst>
            </a:rPr>
            <a:t>Special events</a:t>
          </a:r>
        </a:p>
      </dgm:t>
    </dgm:pt>
    <dgm:pt modelId="{E9EA8038-042C-4CDC-8144-8E38A71C693A}" type="parTrans" cxnId="{C05882DE-740D-4EAB-9709-1792C7CF0C98}">
      <dgm:prSet/>
      <dgm:spPr/>
      <dgm:t>
        <a:bodyPr/>
        <a:lstStyle/>
        <a:p>
          <a:endParaRPr lang="en-GB">
            <a:effectLst>
              <a:outerShdw blurRad="50800" dist="50800" dir="5400000" algn="ctr" rotWithShape="0">
                <a:schemeClr val="tx1"/>
              </a:outerShdw>
            </a:effectLst>
          </a:endParaRPr>
        </a:p>
      </dgm:t>
    </dgm:pt>
    <dgm:pt modelId="{2836AC4B-8C0C-459B-BDDB-31B9A12337FE}" type="sibTrans" cxnId="{C05882DE-740D-4EAB-9709-1792C7CF0C98}">
      <dgm:prSet/>
      <dgm:spPr/>
      <dgm:t>
        <a:bodyPr/>
        <a:lstStyle/>
        <a:p>
          <a:endParaRPr lang="en-GB">
            <a:effectLst>
              <a:outerShdw blurRad="50800" dist="50800" dir="5400000" algn="ctr" rotWithShape="0">
                <a:schemeClr val="tx1"/>
              </a:outerShdw>
            </a:effectLst>
          </a:endParaRPr>
        </a:p>
      </dgm:t>
    </dgm:pt>
    <dgm:pt modelId="{92AD0155-FCDF-4202-9040-E30FACE7F815}">
      <dgm:prSet custT="1"/>
      <dgm:spPr/>
      <dgm:t>
        <a:bodyPr/>
        <a:lstStyle/>
        <a:p>
          <a:r>
            <a:rPr lang="en-GB" sz="2000" dirty="0">
              <a:effectLst>
                <a:outerShdw blurRad="50800" dist="50800" dir="5400000" algn="ctr" rotWithShape="0">
                  <a:schemeClr val="tx1"/>
                </a:outerShdw>
              </a:effectLst>
            </a:rPr>
            <a:t>Yoga, strength and balance, table tennis, park walks</a:t>
          </a:r>
        </a:p>
      </dgm:t>
    </dgm:pt>
    <dgm:pt modelId="{99618F04-635B-4793-95A3-379E44CB24E4}" type="parTrans" cxnId="{6D0DCB9A-AFDF-4848-96F6-4559F61D6D36}">
      <dgm:prSet/>
      <dgm:spPr/>
      <dgm:t>
        <a:bodyPr/>
        <a:lstStyle/>
        <a:p>
          <a:endParaRPr lang="en-GB">
            <a:effectLst>
              <a:outerShdw blurRad="50800" dist="50800" dir="5400000" algn="ctr" rotWithShape="0">
                <a:schemeClr val="tx1"/>
              </a:outerShdw>
            </a:effectLst>
          </a:endParaRPr>
        </a:p>
      </dgm:t>
    </dgm:pt>
    <dgm:pt modelId="{E64018C6-A445-4BF4-9E87-ED871B516523}" type="sibTrans" cxnId="{6D0DCB9A-AFDF-4848-96F6-4559F61D6D36}">
      <dgm:prSet/>
      <dgm:spPr/>
      <dgm:t>
        <a:bodyPr/>
        <a:lstStyle/>
        <a:p>
          <a:endParaRPr lang="en-GB">
            <a:effectLst>
              <a:outerShdw blurRad="50800" dist="50800" dir="5400000" algn="ctr" rotWithShape="0">
                <a:schemeClr val="tx1"/>
              </a:outerShdw>
            </a:effectLst>
          </a:endParaRPr>
        </a:p>
      </dgm:t>
    </dgm:pt>
    <dgm:pt modelId="{148CD926-FE1A-4C40-83DA-391DF1558E4E}">
      <dgm:prSet custT="1"/>
      <dgm:spPr/>
      <dgm:t>
        <a:bodyPr/>
        <a:lstStyle/>
        <a:p>
          <a:r>
            <a:rPr lang="en-GB" sz="2000" dirty="0">
              <a:effectLst>
                <a:outerShdw blurRad="50800" dist="50800" dir="5400000" algn="ctr" rotWithShape="0">
                  <a:schemeClr val="tx1"/>
                </a:outerShdw>
              </a:effectLst>
            </a:rPr>
            <a:t>Arts &amp; crafts, knitting, chess, books, music therapy </a:t>
          </a:r>
        </a:p>
      </dgm:t>
    </dgm:pt>
    <dgm:pt modelId="{91E709A2-DE52-45E4-AD34-E55E71F78C01}" type="parTrans" cxnId="{9E2546FE-D5DB-4612-827C-DD50DFF8612A}">
      <dgm:prSet/>
      <dgm:spPr/>
      <dgm:t>
        <a:bodyPr/>
        <a:lstStyle/>
        <a:p>
          <a:endParaRPr lang="en-GB">
            <a:effectLst>
              <a:outerShdw blurRad="50800" dist="50800" dir="5400000" algn="ctr" rotWithShape="0">
                <a:schemeClr val="tx1"/>
              </a:outerShdw>
            </a:effectLst>
          </a:endParaRPr>
        </a:p>
      </dgm:t>
    </dgm:pt>
    <dgm:pt modelId="{041C0D68-986E-4DAB-8DAB-F11FEC17A255}" type="sibTrans" cxnId="{9E2546FE-D5DB-4612-827C-DD50DFF8612A}">
      <dgm:prSet/>
      <dgm:spPr/>
      <dgm:t>
        <a:bodyPr/>
        <a:lstStyle/>
        <a:p>
          <a:endParaRPr lang="en-GB">
            <a:effectLst>
              <a:outerShdw blurRad="50800" dist="50800" dir="5400000" algn="ctr" rotWithShape="0">
                <a:schemeClr val="tx1"/>
              </a:outerShdw>
            </a:effectLst>
          </a:endParaRPr>
        </a:p>
      </dgm:t>
    </dgm:pt>
    <dgm:pt modelId="{8A5ECC91-4601-432D-840D-1B43B2587681}">
      <dgm:prSet/>
      <dgm:spPr/>
      <dgm:t>
        <a:bodyPr/>
        <a:lstStyle/>
        <a:p>
          <a:r>
            <a:rPr lang="en-GB" dirty="0">
              <a:effectLst>
                <a:outerShdw blurRad="50800" dist="50800" dir="5400000" algn="ctr" rotWithShape="0">
                  <a:schemeClr val="tx1"/>
                </a:outerShdw>
              </a:effectLst>
            </a:rPr>
            <a:t>Coffee mornings, guest speakers, community projects, special workshops</a:t>
          </a:r>
        </a:p>
      </dgm:t>
    </dgm:pt>
    <dgm:pt modelId="{C322809B-FC2B-46C2-B109-503EFEA772C3}" type="parTrans" cxnId="{CCD65A1B-3F60-4B09-BC91-0F4869C2CC68}">
      <dgm:prSet/>
      <dgm:spPr/>
      <dgm:t>
        <a:bodyPr/>
        <a:lstStyle/>
        <a:p>
          <a:endParaRPr lang="en-GB">
            <a:effectLst>
              <a:outerShdw blurRad="50800" dist="50800" dir="5400000" algn="ctr" rotWithShape="0">
                <a:schemeClr val="tx1"/>
              </a:outerShdw>
            </a:effectLst>
          </a:endParaRPr>
        </a:p>
      </dgm:t>
    </dgm:pt>
    <dgm:pt modelId="{D3CDF0CC-D260-407A-96CC-0F6C972A65CA}" type="sibTrans" cxnId="{CCD65A1B-3F60-4B09-BC91-0F4869C2CC68}">
      <dgm:prSet/>
      <dgm:spPr/>
      <dgm:t>
        <a:bodyPr/>
        <a:lstStyle/>
        <a:p>
          <a:endParaRPr lang="en-GB">
            <a:effectLst>
              <a:outerShdw blurRad="50800" dist="50800" dir="5400000" algn="ctr" rotWithShape="0">
                <a:schemeClr val="tx1"/>
              </a:outerShdw>
            </a:effectLst>
          </a:endParaRPr>
        </a:p>
      </dgm:t>
    </dgm:pt>
    <dgm:pt modelId="{8614ECC8-28E1-4546-8D59-C2B4E9B914E2}">
      <dgm:prSet phldrT="[Text]" custT="1"/>
      <dgm:spPr>
        <a:solidFill>
          <a:schemeClr val="accent4">
            <a:lumMod val="75000"/>
          </a:schemeClr>
        </a:solidFill>
      </dgm:spPr>
      <dgm:t>
        <a:bodyPr/>
        <a:lstStyle/>
        <a:p>
          <a:pPr algn="ctr"/>
          <a:r>
            <a:rPr lang="en-GB" sz="4300" dirty="0">
              <a:effectLst>
                <a:outerShdw blurRad="50800" dist="50800" dir="5400000" algn="ctr" rotWithShape="0">
                  <a:schemeClr val="tx1"/>
                </a:outerShdw>
              </a:effectLst>
            </a:rPr>
            <a:t>Hobby clubs</a:t>
          </a:r>
          <a:r>
            <a:rPr lang="en-GB" sz="5100" dirty="0">
              <a:effectLst>
                <a:outerShdw blurRad="50800" dist="50800" dir="5400000" algn="ctr" rotWithShape="0">
                  <a:schemeClr val="tx1"/>
                </a:outerShdw>
              </a:effectLst>
            </a:rPr>
            <a:t>	</a:t>
          </a:r>
        </a:p>
      </dgm:t>
    </dgm:pt>
    <dgm:pt modelId="{B86F27EB-4B97-4D6F-AE18-45D0006B459F}" type="sibTrans" cxnId="{62D5EF92-BF18-412D-86B1-162DA9ABA02E}">
      <dgm:prSet/>
      <dgm:spPr/>
      <dgm:t>
        <a:bodyPr/>
        <a:lstStyle/>
        <a:p>
          <a:endParaRPr lang="en-GB">
            <a:effectLst>
              <a:outerShdw blurRad="50800" dist="50800" dir="5400000" algn="ctr" rotWithShape="0">
                <a:schemeClr val="tx1"/>
              </a:outerShdw>
            </a:effectLst>
          </a:endParaRPr>
        </a:p>
      </dgm:t>
    </dgm:pt>
    <dgm:pt modelId="{7E9D3711-F0A5-422A-970A-1E7BE8B81027}" type="parTrans" cxnId="{62D5EF92-BF18-412D-86B1-162DA9ABA02E}">
      <dgm:prSet/>
      <dgm:spPr/>
      <dgm:t>
        <a:bodyPr/>
        <a:lstStyle/>
        <a:p>
          <a:endParaRPr lang="en-GB">
            <a:effectLst>
              <a:outerShdw blurRad="50800" dist="50800" dir="5400000" algn="ctr" rotWithShape="0">
                <a:schemeClr val="tx1"/>
              </a:outerShdw>
            </a:effectLst>
          </a:endParaRPr>
        </a:p>
      </dgm:t>
    </dgm:pt>
    <dgm:pt modelId="{550B0AE4-359C-441A-84CE-5E50B9C9D482}" type="pres">
      <dgm:prSet presAssocID="{10E64312-9662-4305-AD74-12B4D1B0CEC8}" presName="Name0" presStyleCnt="0">
        <dgm:presLayoutVars>
          <dgm:chPref val="3"/>
          <dgm:dir/>
          <dgm:animLvl val="lvl"/>
          <dgm:resizeHandles/>
        </dgm:presLayoutVars>
      </dgm:prSet>
      <dgm:spPr/>
    </dgm:pt>
    <dgm:pt modelId="{953A4345-1950-4290-BDA0-B5E095C7037D}" type="pres">
      <dgm:prSet presAssocID="{CFCF4C2C-6EBB-4194-A0A6-824C680C7F07}" presName="horFlow" presStyleCnt="0"/>
      <dgm:spPr/>
    </dgm:pt>
    <dgm:pt modelId="{C60100C4-AD64-4EB5-9136-968355571926}" type="pres">
      <dgm:prSet presAssocID="{CFCF4C2C-6EBB-4194-A0A6-824C680C7F07}" presName="bigChev" presStyleLbl="node1" presStyleIdx="0" presStyleCnt="3"/>
      <dgm:spPr/>
    </dgm:pt>
    <dgm:pt modelId="{DDE061FC-2EFD-4738-AAFB-17503DBBFA46}" type="pres">
      <dgm:prSet presAssocID="{99618F04-635B-4793-95A3-379E44CB24E4}" presName="parTrans" presStyleCnt="0"/>
      <dgm:spPr/>
    </dgm:pt>
    <dgm:pt modelId="{B086D41D-C6E0-4897-BE39-0620F4D00680}" type="pres">
      <dgm:prSet presAssocID="{92AD0155-FCDF-4202-9040-E30FACE7F815}" presName="node" presStyleLbl="alignAccFollowNode1" presStyleIdx="0" presStyleCnt="3">
        <dgm:presLayoutVars>
          <dgm:bulletEnabled val="1"/>
        </dgm:presLayoutVars>
      </dgm:prSet>
      <dgm:spPr/>
    </dgm:pt>
    <dgm:pt modelId="{7FE3ECD5-9C02-4187-9FBB-F0B2E059D43B}" type="pres">
      <dgm:prSet presAssocID="{CFCF4C2C-6EBB-4194-A0A6-824C680C7F07}" presName="vSp" presStyleCnt="0"/>
      <dgm:spPr/>
    </dgm:pt>
    <dgm:pt modelId="{A732AA04-2AE6-43EB-BB9B-7C8F9FD980D4}" type="pres">
      <dgm:prSet presAssocID="{8614ECC8-28E1-4546-8D59-C2B4E9B914E2}" presName="horFlow" presStyleCnt="0"/>
      <dgm:spPr/>
    </dgm:pt>
    <dgm:pt modelId="{7B6BDBA3-16EB-4D14-BFA2-7CE0BF770923}" type="pres">
      <dgm:prSet presAssocID="{8614ECC8-28E1-4546-8D59-C2B4E9B914E2}" presName="bigChev" presStyleLbl="node1" presStyleIdx="1" presStyleCnt="3" custLinFactNeighborX="6523" custLinFactNeighborY="0"/>
      <dgm:spPr/>
    </dgm:pt>
    <dgm:pt modelId="{98E782E3-6695-487D-8733-DEA2EAA12F0B}" type="pres">
      <dgm:prSet presAssocID="{91E709A2-DE52-45E4-AD34-E55E71F78C01}" presName="parTrans" presStyleCnt="0"/>
      <dgm:spPr/>
    </dgm:pt>
    <dgm:pt modelId="{192E4A66-B88E-45E2-8643-45822AFCBC75}" type="pres">
      <dgm:prSet presAssocID="{148CD926-FE1A-4C40-83DA-391DF1558E4E}" presName="node" presStyleLbl="alignAccFollowNode1" presStyleIdx="1" presStyleCnt="3" custLinFactNeighborX="6291">
        <dgm:presLayoutVars>
          <dgm:bulletEnabled val="1"/>
        </dgm:presLayoutVars>
      </dgm:prSet>
      <dgm:spPr/>
    </dgm:pt>
    <dgm:pt modelId="{B189B38A-A80F-454C-9FCA-B1A962972533}" type="pres">
      <dgm:prSet presAssocID="{8614ECC8-28E1-4546-8D59-C2B4E9B914E2}" presName="vSp" presStyleCnt="0"/>
      <dgm:spPr/>
    </dgm:pt>
    <dgm:pt modelId="{BE2F1980-453F-4B45-ACC8-4962BDEBBEDC}" type="pres">
      <dgm:prSet presAssocID="{A85FE65D-5C04-487B-A87F-EF6A491D3112}" presName="horFlow" presStyleCnt="0"/>
      <dgm:spPr/>
    </dgm:pt>
    <dgm:pt modelId="{C1F67BE9-5428-42D1-88D0-7C1962E9775A}" type="pres">
      <dgm:prSet presAssocID="{A85FE65D-5C04-487B-A87F-EF6A491D3112}" presName="bigChev" presStyleLbl="node1" presStyleIdx="2" presStyleCnt="3"/>
      <dgm:spPr/>
    </dgm:pt>
    <dgm:pt modelId="{3C6D6187-1837-42F9-9554-C7E5D63BEE46}" type="pres">
      <dgm:prSet presAssocID="{C322809B-FC2B-46C2-B109-503EFEA772C3}" presName="parTrans" presStyleCnt="0"/>
      <dgm:spPr/>
    </dgm:pt>
    <dgm:pt modelId="{A40F11D2-E53E-4CF9-8E89-3DB80CE24287}" type="pres">
      <dgm:prSet presAssocID="{8A5ECC91-4601-432D-840D-1B43B2587681}" presName="node" presStyleLbl="alignAccFollowNode1" presStyleIdx="2" presStyleCnt="3">
        <dgm:presLayoutVars>
          <dgm:bulletEnabled val="1"/>
        </dgm:presLayoutVars>
      </dgm:prSet>
      <dgm:spPr/>
    </dgm:pt>
  </dgm:ptLst>
  <dgm:cxnLst>
    <dgm:cxn modelId="{F679FE14-1A7C-4699-9B38-D51CAEC6C96C}" type="presOf" srcId="{148CD926-FE1A-4C40-83DA-391DF1558E4E}" destId="{192E4A66-B88E-45E2-8643-45822AFCBC75}" srcOrd="0" destOrd="0" presId="urn:microsoft.com/office/officeart/2005/8/layout/lProcess3"/>
    <dgm:cxn modelId="{CCD65A1B-3F60-4B09-BC91-0F4869C2CC68}" srcId="{A85FE65D-5C04-487B-A87F-EF6A491D3112}" destId="{8A5ECC91-4601-432D-840D-1B43B2587681}" srcOrd="0" destOrd="0" parTransId="{C322809B-FC2B-46C2-B109-503EFEA772C3}" sibTransId="{D3CDF0CC-D260-407A-96CC-0F6C972A65CA}"/>
    <dgm:cxn modelId="{E761933C-6533-4706-8006-EB02C315C6E8}" type="presOf" srcId="{8A5ECC91-4601-432D-840D-1B43B2587681}" destId="{A40F11D2-E53E-4CF9-8E89-3DB80CE24287}" srcOrd="0" destOrd="0" presId="urn:microsoft.com/office/officeart/2005/8/layout/lProcess3"/>
    <dgm:cxn modelId="{1C4C3E89-9FFA-4F70-9798-7DDBC08B04F5}" type="presOf" srcId="{92AD0155-FCDF-4202-9040-E30FACE7F815}" destId="{B086D41D-C6E0-4897-BE39-0620F4D00680}" srcOrd="0" destOrd="0" presId="urn:microsoft.com/office/officeart/2005/8/layout/lProcess3"/>
    <dgm:cxn modelId="{0CFACF8F-90AC-468C-B66C-40AE2150A8CA}" type="presOf" srcId="{10E64312-9662-4305-AD74-12B4D1B0CEC8}" destId="{550B0AE4-359C-441A-84CE-5E50B9C9D482}" srcOrd="0" destOrd="0" presId="urn:microsoft.com/office/officeart/2005/8/layout/lProcess3"/>
    <dgm:cxn modelId="{62D5EF92-BF18-412D-86B1-162DA9ABA02E}" srcId="{10E64312-9662-4305-AD74-12B4D1B0CEC8}" destId="{8614ECC8-28E1-4546-8D59-C2B4E9B914E2}" srcOrd="1" destOrd="0" parTransId="{7E9D3711-F0A5-422A-970A-1E7BE8B81027}" sibTransId="{B86F27EB-4B97-4D6F-AE18-45D0006B459F}"/>
    <dgm:cxn modelId="{360EB296-80D9-4ADE-86D4-5F5A75FCB2FB}" srcId="{10E64312-9662-4305-AD74-12B4D1B0CEC8}" destId="{CFCF4C2C-6EBB-4194-A0A6-824C680C7F07}" srcOrd="0" destOrd="0" parTransId="{06B8295A-34DB-4490-B17D-D5C36F891946}" sibTransId="{7B85148B-3258-4B32-8178-EC804D229FED}"/>
    <dgm:cxn modelId="{6D0DCB9A-AFDF-4848-96F6-4559F61D6D36}" srcId="{CFCF4C2C-6EBB-4194-A0A6-824C680C7F07}" destId="{92AD0155-FCDF-4202-9040-E30FACE7F815}" srcOrd="0" destOrd="0" parTransId="{99618F04-635B-4793-95A3-379E44CB24E4}" sibTransId="{E64018C6-A445-4BF4-9E87-ED871B516523}"/>
    <dgm:cxn modelId="{D8EFE8A2-459C-41F7-B4FF-C0C009183A8D}" type="presOf" srcId="{8614ECC8-28E1-4546-8D59-C2B4E9B914E2}" destId="{7B6BDBA3-16EB-4D14-BFA2-7CE0BF770923}" srcOrd="0" destOrd="0" presId="urn:microsoft.com/office/officeart/2005/8/layout/lProcess3"/>
    <dgm:cxn modelId="{C05882DE-740D-4EAB-9709-1792C7CF0C98}" srcId="{10E64312-9662-4305-AD74-12B4D1B0CEC8}" destId="{A85FE65D-5C04-487B-A87F-EF6A491D3112}" srcOrd="2" destOrd="0" parTransId="{E9EA8038-042C-4CDC-8144-8E38A71C693A}" sibTransId="{2836AC4B-8C0C-459B-BDDB-31B9A12337FE}"/>
    <dgm:cxn modelId="{DAF3EBDE-A692-4200-BE90-01950C072FA5}" type="presOf" srcId="{CFCF4C2C-6EBB-4194-A0A6-824C680C7F07}" destId="{C60100C4-AD64-4EB5-9136-968355571926}" srcOrd="0" destOrd="0" presId="urn:microsoft.com/office/officeart/2005/8/layout/lProcess3"/>
    <dgm:cxn modelId="{0316A3E1-7240-4636-98E9-148AF4722E66}" type="presOf" srcId="{A85FE65D-5C04-487B-A87F-EF6A491D3112}" destId="{C1F67BE9-5428-42D1-88D0-7C1962E9775A}" srcOrd="0" destOrd="0" presId="urn:microsoft.com/office/officeart/2005/8/layout/lProcess3"/>
    <dgm:cxn modelId="{9E2546FE-D5DB-4612-827C-DD50DFF8612A}" srcId="{8614ECC8-28E1-4546-8D59-C2B4E9B914E2}" destId="{148CD926-FE1A-4C40-83DA-391DF1558E4E}" srcOrd="0" destOrd="0" parTransId="{91E709A2-DE52-45E4-AD34-E55E71F78C01}" sibTransId="{041C0D68-986E-4DAB-8DAB-F11FEC17A255}"/>
    <dgm:cxn modelId="{13E31454-4CBC-4950-8F11-A144DFD4C867}" type="presParOf" srcId="{550B0AE4-359C-441A-84CE-5E50B9C9D482}" destId="{953A4345-1950-4290-BDA0-B5E095C7037D}" srcOrd="0" destOrd="0" presId="urn:microsoft.com/office/officeart/2005/8/layout/lProcess3"/>
    <dgm:cxn modelId="{960C2EDF-B6D0-4A31-BEEE-02D4C000D3A8}" type="presParOf" srcId="{953A4345-1950-4290-BDA0-B5E095C7037D}" destId="{C60100C4-AD64-4EB5-9136-968355571926}" srcOrd="0" destOrd="0" presId="urn:microsoft.com/office/officeart/2005/8/layout/lProcess3"/>
    <dgm:cxn modelId="{EF6662F6-0883-4A6D-8BE4-852F63E45519}" type="presParOf" srcId="{953A4345-1950-4290-BDA0-B5E095C7037D}" destId="{DDE061FC-2EFD-4738-AAFB-17503DBBFA46}" srcOrd="1" destOrd="0" presId="urn:microsoft.com/office/officeart/2005/8/layout/lProcess3"/>
    <dgm:cxn modelId="{BF5AA78A-35C4-4CFC-B2D8-FF9E62C39C1F}" type="presParOf" srcId="{953A4345-1950-4290-BDA0-B5E095C7037D}" destId="{B086D41D-C6E0-4897-BE39-0620F4D00680}" srcOrd="2" destOrd="0" presId="urn:microsoft.com/office/officeart/2005/8/layout/lProcess3"/>
    <dgm:cxn modelId="{B42D3202-4A6D-4523-A320-57A987218B93}" type="presParOf" srcId="{550B0AE4-359C-441A-84CE-5E50B9C9D482}" destId="{7FE3ECD5-9C02-4187-9FBB-F0B2E059D43B}" srcOrd="1" destOrd="0" presId="urn:microsoft.com/office/officeart/2005/8/layout/lProcess3"/>
    <dgm:cxn modelId="{63297A94-4591-4556-A8FE-622FE8CB6C7E}" type="presParOf" srcId="{550B0AE4-359C-441A-84CE-5E50B9C9D482}" destId="{A732AA04-2AE6-43EB-BB9B-7C8F9FD980D4}" srcOrd="2" destOrd="0" presId="urn:microsoft.com/office/officeart/2005/8/layout/lProcess3"/>
    <dgm:cxn modelId="{935E387B-9BD0-4386-ACA7-5D998C0D7265}" type="presParOf" srcId="{A732AA04-2AE6-43EB-BB9B-7C8F9FD980D4}" destId="{7B6BDBA3-16EB-4D14-BFA2-7CE0BF770923}" srcOrd="0" destOrd="0" presId="urn:microsoft.com/office/officeart/2005/8/layout/lProcess3"/>
    <dgm:cxn modelId="{A6F3710C-023B-4947-8D97-34FFBF7EEA5B}" type="presParOf" srcId="{A732AA04-2AE6-43EB-BB9B-7C8F9FD980D4}" destId="{98E782E3-6695-487D-8733-DEA2EAA12F0B}" srcOrd="1" destOrd="0" presId="urn:microsoft.com/office/officeart/2005/8/layout/lProcess3"/>
    <dgm:cxn modelId="{C7D64CB2-32EA-4174-BEF0-7B74FBD4404D}" type="presParOf" srcId="{A732AA04-2AE6-43EB-BB9B-7C8F9FD980D4}" destId="{192E4A66-B88E-45E2-8643-45822AFCBC75}" srcOrd="2" destOrd="0" presId="urn:microsoft.com/office/officeart/2005/8/layout/lProcess3"/>
    <dgm:cxn modelId="{F05F1BA4-335F-490E-A07B-F942D4F3C2AD}" type="presParOf" srcId="{550B0AE4-359C-441A-84CE-5E50B9C9D482}" destId="{B189B38A-A80F-454C-9FCA-B1A962972533}" srcOrd="3" destOrd="0" presId="urn:microsoft.com/office/officeart/2005/8/layout/lProcess3"/>
    <dgm:cxn modelId="{DC25B1AB-B6E1-4A4D-9F92-08B55EDE7077}" type="presParOf" srcId="{550B0AE4-359C-441A-84CE-5E50B9C9D482}" destId="{BE2F1980-453F-4B45-ACC8-4962BDEBBEDC}" srcOrd="4" destOrd="0" presId="urn:microsoft.com/office/officeart/2005/8/layout/lProcess3"/>
    <dgm:cxn modelId="{1154873D-5A63-4962-913A-DAEE977323E1}" type="presParOf" srcId="{BE2F1980-453F-4B45-ACC8-4962BDEBBEDC}" destId="{C1F67BE9-5428-42D1-88D0-7C1962E9775A}" srcOrd="0" destOrd="0" presId="urn:microsoft.com/office/officeart/2005/8/layout/lProcess3"/>
    <dgm:cxn modelId="{7067D6CE-880A-434F-9B7E-F20347A19D8B}" type="presParOf" srcId="{BE2F1980-453F-4B45-ACC8-4962BDEBBEDC}" destId="{3C6D6187-1837-42F9-9554-C7E5D63BEE46}" srcOrd="1" destOrd="0" presId="urn:microsoft.com/office/officeart/2005/8/layout/lProcess3"/>
    <dgm:cxn modelId="{7C7CEE22-7276-4966-A123-82F6C9114F20}" type="presParOf" srcId="{BE2F1980-453F-4B45-ACC8-4962BDEBBEDC}" destId="{A40F11D2-E53E-4CF9-8E89-3DB80CE24287}" srcOrd="2" destOrd="0" presId="urn:microsoft.com/office/officeart/2005/8/layout/lProcess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6CB839-76E8-44D1-B027-46DA2A6F6FBA}" type="doc">
      <dgm:prSet loTypeId="urn:microsoft.com/office/officeart/2005/8/layout/process4" loCatId="process" qsTypeId="urn:microsoft.com/office/officeart/2005/8/quickstyle/simple1" qsCatId="simple" csTypeId="urn:microsoft.com/office/officeart/2005/8/colors/colorful3" csCatId="colorful" phldr="1"/>
      <dgm:spPr/>
    </dgm:pt>
    <dgm:pt modelId="{3110C007-BC6A-43F4-BF5A-57D50566140D}">
      <dgm:prSet phldrT="[Text]" custT="1"/>
      <dgm:spPr/>
      <dgm:t>
        <a:bodyPr/>
        <a:lstStyle/>
        <a:p>
          <a:r>
            <a:rPr lang="en-GB" sz="2400" b="1" dirty="0"/>
            <a:t>Local research, visit groups, develop contacts and partnerships, assess feasibility.  </a:t>
          </a:r>
          <a:endParaRPr lang="en-GB" sz="1600" dirty="0"/>
        </a:p>
      </dgm:t>
    </dgm:pt>
    <dgm:pt modelId="{A15D69BE-71A5-4F4D-8A63-02377247C5C5}" type="parTrans" cxnId="{C07006FE-6051-4972-AB77-FF26A326F003}">
      <dgm:prSet/>
      <dgm:spPr/>
      <dgm:t>
        <a:bodyPr/>
        <a:lstStyle/>
        <a:p>
          <a:endParaRPr lang="en-GB"/>
        </a:p>
      </dgm:t>
    </dgm:pt>
    <dgm:pt modelId="{55B1FF62-175F-4D97-9E5A-CEDD6A50B520}" type="sibTrans" cxnId="{C07006FE-6051-4972-AB77-FF26A326F003}">
      <dgm:prSet/>
      <dgm:spPr/>
      <dgm:t>
        <a:bodyPr/>
        <a:lstStyle/>
        <a:p>
          <a:endParaRPr lang="en-GB"/>
        </a:p>
      </dgm:t>
    </dgm:pt>
    <dgm:pt modelId="{3247306F-0AF2-403E-955A-2A95728E3C91}">
      <dgm:prSet phldrT="[Text]" custT="1"/>
      <dgm:spPr/>
      <dgm:t>
        <a:bodyPr/>
        <a:lstStyle/>
        <a:p>
          <a:r>
            <a:rPr lang="en-GB" sz="3600" b="1" dirty="0"/>
            <a:t>Marketing</a:t>
          </a:r>
        </a:p>
        <a:p>
          <a:r>
            <a:rPr lang="en-GB" sz="2400" b="1" dirty="0"/>
            <a:t>Promoting Free activities</a:t>
          </a:r>
        </a:p>
      </dgm:t>
    </dgm:pt>
    <dgm:pt modelId="{76F14365-01B4-468D-825C-80234A096D71}" type="parTrans" cxnId="{0662D135-A8F5-4C04-A0CB-FF1DBFFD6868}">
      <dgm:prSet/>
      <dgm:spPr/>
      <dgm:t>
        <a:bodyPr/>
        <a:lstStyle/>
        <a:p>
          <a:endParaRPr lang="en-GB"/>
        </a:p>
      </dgm:t>
    </dgm:pt>
    <dgm:pt modelId="{607F0E57-4097-450F-9BE0-80BA1FBA12E3}" type="sibTrans" cxnId="{0662D135-A8F5-4C04-A0CB-FF1DBFFD6868}">
      <dgm:prSet/>
      <dgm:spPr/>
      <dgm:t>
        <a:bodyPr/>
        <a:lstStyle/>
        <a:p>
          <a:endParaRPr lang="en-GB"/>
        </a:p>
      </dgm:t>
    </dgm:pt>
    <dgm:pt modelId="{DC616A0E-1D54-4CED-A88B-C9AA4A6333CC}">
      <dgm:prSet phldrT="[Text]"/>
      <dgm:spPr>
        <a:solidFill>
          <a:schemeClr val="accent1">
            <a:lumMod val="75000"/>
          </a:schemeClr>
        </a:solidFill>
      </dgm:spPr>
      <dgm:t>
        <a:bodyPr/>
        <a:lstStyle/>
        <a:p>
          <a:endParaRPr lang="en-GB" dirty="0"/>
        </a:p>
      </dgm:t>
    </dgm:pt>
    <dgm:pt modelId="{9502BC15-0AF9-4E76-98C5-B899DB956440}" type="sibTrans" cxnId="{C9772BFF-14AF-4B79-91BC-3CE4CC418104}">
      <dgm:prSet/>
      <dgm:spPr/>
      <dgm:t>
        <a:bodyPr/>
        <a:lstStyle/>
        <a:p>
          <a:endParaRPr lang="en-GB"/>
        </a:p>
      </dgm:t>
    </dgm:pt>
    <dgm:pt modelId="{F062E630-9B77-4660-BF28-EE438952DD7A}" type="parTrans" cxnId="{C9772BFF-14AF-4B79-91BC-3CE4CC418104}">
      <dgm:prSet/>
      <dgm:spPr/>
      <dgm:t>
        <a:bodyPr/>
        <a:lstStyle/>
        <a:p>
          <a:endParaRPr lang="en-GB"/>
        </a:p>
      </dgm:t>
    </dgm:pt>
    <dgm:pt modelId="{7155E638-6E54-4679-A662-1AE0CDAE0F35}" type="pres">
      <dgm:prSet presAssocID="{366CB839-76E8-44D1-B027-46DA2A6F6FBA}" presName="Name0" presStyleCnt="0">
        <dgm:presLayoutVars>
          <dgm:dir/>
          <dgm:animLvl val="lvl"/>
          <dgm:resizeHandles val="exact"/>
        </dgm:presLayoutVars>
      </dgm:prSet>
      <dgm:spPr/>
    </dgm:pt>
    <dgm:pt modelId="{C77A59D6-7FD4-4C4E-BFFE-9CD9C35325D9}" type="pres">
      <dgm:prSet presAssocID="{DC616A0E-1D54-4CED-A88B-C9AA4A6333CC}" presName="boxAndChildren" presStyleCnt="0"/>
      <dgm:spPr/>
    </dgm:pt>
    <dgm:pt modelId="{6D4A3721-E8B7-4A46-9F72-1302F3E3C487}" type="pres">
      <dgm:prSet presAssocID="{DC616A0E-1D54-4CED-A88B-C9AA4A6333CC}" presName="parentTextBox" presStyleLbl="node1" presStyleIdx="0" presStyleCnt="3"/>
      <dgm:spPr/>
    </dgm:pt>
    <dgm:pt modelId="{8B8B60D3-AEA7-4C4A-80A3-B96B42641B92}" type="pres">
      <dgm:prSet presAssocID="{607F0E57-4097-450F-9BE0-80BA1FBA12E3}" presName="sp" presStyleCnt="0"/>
      <dgm:spPr/>
    </dgm:pt>
    <dgm:pt modelId="{42630E8D-7862-4DC2-BA94-0E71904F4F7C}" type="pres">
      <dgm:prSet presAssocID="{3247306F-0AF2-403E-955A-2A95728E3C91}" presName="arrowAndChildren" presStyleCnt="0"/>
      <dgm:spPr/>
    </dgm:pt>
    <dgm:pt modelId="{8F950179-C296-4FA1-85E2-A5CCC894B3AB}" type="pres">
      <dgm:prSet presAssocID="{3247306F-0AF2-403E-955A-2A95728E3C91}" presName="parentTextArrow" presStyleLbl="node1" presStyleIdx="1" presStyleCnt="3"/>
      <dgm:spPr/>
    </dgm:pt>
    <dgm:pt modelId="{09ED64D4-A94A-43EC-BD68-9531D1D232BE}" type="pres">
      <dgm:prSet presAssocID="{55B1FF62-175F-4D97-9E5A-CEDD6A50B520}" presName="sp" presStyleCnt="0"/>
      <dgm:spPr/>
    </dgm:pt>
    <dgm:pt modelId="{352170D9-AC85-4291-9FAE-FA2681E0C6EB}" type="pres">
      <dgm:prSet presAssocID="{3110C007-BC6A-43F4-BF5A-57D50566140D}" presName="arrowAndChildren" presStyleCnt="0"/>
      <dgm:spPr/>
    </dgm:pt>
    <dgm:pt modelId="{D694AB0B-6CD5-474C-88E4-3F0176B3BA7F}" type="pres">
      <dgm:prSet presAssocID="{3110C007-BC6A-43F4-BF5A-57D50566140D}" presName="parentTextArrow" presStyleLbl="node1" presStyleIdx="2" presStyleCnt="3" custLinFactNeighborX="-497" custLinFactNeighborY="-17040"/>
      <dgm:spPr/>
    </dgm:pt>
  </dgm:ptLst>
  <dgm:cxnLst>
    <dgm:cxn modelId="{0662D135-A8F5-4C04-A0CB-FF1DBFFD6868}" srcId="{366CB839-76E8-44D1-B027-46DA2A6F6FBA}" destId="{3247306F-0AF2-403E-955A-2A95728E3C91}" srcOrd="1" destOrd="0" parTransId="{76F14365-01B4-468D-825C-80234A096D71}" sibTransId="{607F0E57-4097-450F-9BE0-80BA1FBA12E3}"/>
    <dgm:cxn modelId="{CEF35542-6E4D-4077-8172-A962AB8523E3}" type="presOf" srcId="{3247306F-0AF2-403E-955A-2A95728E3C91}" destId="{8F950179-C296-4FA1-85E2-A5CCC894B3AB}" srcOrd="0" destOrd="0" presId="urn:microsoft.com/office/officeart/2005/8/layout/process4"/>
    <dgm:cxn modelId="{5228687A-DBD0-4220-80D4-01E5CBF5F7A8}" type="presOf" srcId="{366CB839-76E8-44D1-B027-46DA2A6F6FBA}" destId="{7155E638-6E54-4679-A662-1AE0CDAE0F35}" srcOrd="0" destOrd="0" presId="urn:microsoft.com/office/officeart/2005/8/layout/process4"/>
    <dgm:cxn modelId="{69ADEF9B-1E15-4D65-8F88-08DC224D5F6B}" type="presOf" srcId="{3110C007-BC6A-43F4-BF5A-57D50566140D}" destId="{D694AB0B-6CD5-474C-88E4-3F0176B3BA7F}" srcOrd="0" destOrd="0" presId="urn:microsoft.com/office/officeart/2005/8/layout/process4"/>
    <dgm:cxn modelId="{C07006FE-6051-4972-AB77-FF26A326F003}" srcId="{366CB839-76E8-44D1-B027-46DA2A6F6FBA}" destId="{3110C007-BC6A-43F4-BF5A-57D50566140D}" srcOrd="0" destOrd="0" parTransId="{A15D69BE-71A5-4F4D-8A63-02377247C5C5}" sibTransId="{55B1FF62-175F-4D97-9E5A-CEDD6A50B520}"/>
    <dgm:cxn modelId="{7C2218FF-47A1-410A-BF29-6691131FA42D}" type="presOf" srcId="{DC616A0E-1D54-4CED-A88B-C9AA4A6333CC}" destId="{6D4A3721-E8B7-4A46-9F72-1302F3E3C487}" srcOrd="0" destOrd="0" presId="urn:microsoft.com/office/officeart/2005/8/layout/process4"/>
    <dgm:cxn modelId="{C9772BFF-14AF-4B79-91BC-3CE4CC418104}" srcId="{366CB839-76E8-44D1-B027-46DA2A6F6FBA}" destId="{DC616A0E-1D54-4CED-A88B-C9AA4A6333CC}" srcOrd="2" destOrd="0" parTransId="{F062E630-9B77-4660-BF28-EE438952DD7A}" sibTransId="{9502BC15-0AF9-4E76-98C5-B899DB956440}"/>
    <dgm:cxn modelId="{DEB65EFA-5CB6-461C-91AD-F8FAC4FA12B8}" type="presParOf" srcId="{7155E638-6E54-4679-A662-1AE0CDAE0F35}" destId="{C77A59D6-7FD4-4C4E-BFFE-9CD9C35325D9}" srcOrd="0" destOrd="0" presId="urn:microsoft.com/office/officeart/2005/8/layout/process4"/>
    <dgm:cxn modelId="{13DAC3C1-A1C0-41D1-9D61-28B9E7BB3048}" type="presParOf" srcId="{C77A59D6-7FD4-4C4E-BFFE-9CD9C35325D9}" destId="{6D4A3721-E8B7-4A46-9F72-1302F3E3C487}" srcOrd="0" destOrd="0" presId="urn:microsoft.com/office/officeart/2005/8/layout/process4"/>
    <dgm:cxn modelId="{2C5CCE28-A462-425F-B86E-7604544E2B1D}" type="presParOf" srcId="{7155E638-6E54-4679-A662-1AE0CDAE0F35}" destId="{8B8B60D3-AEA7-4C4A-80A3-B96B42641B92}" srcOrd="1" destOrd="0" presId="urn:microsoft.com/office/officeart/2005/8/layout/process4"/>
    <dgm:cxn modelId="{C7A1FBF1-7F12-4EEF-B33D-B63B8188C0A7}" type="presParOf" srcId="{7155E638-6E54-4679-A662-1AE0CDAE0F35}" destId="{42630E8D-7862-4DC2-BA94-0E71904F4F7C}" srcOrd="2" destOrd="0" presId="urn:microsoft.com/office/officeart/2005/8/layout/process4"/>
    <dgm:cxn modelId="{22D0E3D4-A031-47AA-B257-AE7F6E5F58B0}" type="presParOf" srcId="{42630E8D-7862-4DC2-BA94-0E71904F4F7C}" destId="{8F950179-C296-4FA1-85E2-A5CCC894B3AB}" srcOrd="0" destOrd="0" presId="urn:microsoft.com/office/officeart/2005/8/layout/process4"/>
    <dgm:cxn modelId="{35E644C0-6A5F-4E4B-801A-A31C7BCC9898}" type="presParOf" srcId="{7155E638-6E54-4679-A662-1AE0CDAE0F35}" destId="{09ED64D4-A94A-43EC-BD68-9531D1D232BE}" srcOrd="3" destOrd="0" presId="urn:microsoft.com/office/officeart/2005/8/layout/process4"/>
    <dgm:cxn modelId="{85E66606-0D76-4182-8B09-8745C9533E4D}" type="presParOf" srcId="{7155E638-6E54-4679-A662-1AE0CDAE0F35}" destId="{352170D9-AC85-4291-9FAE-FA2681E0C6EB}" srcOrd="4" destOrd="0" presId="urn:microsoft.com/office/officeart/2005/8/layout/process4"/>
    <dgm:cxn modelId="{37E00E20-C1F9-4A45-BC78-87873EFBE688}" type="presParOf" srcId="{352170D9-AC85-4291-9FAE-FA2681E0C6EB}" destId="{D694AB0B-6CD5-474C-88E4-3F0176B3BA7F}"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E9B123-E025-4B9B-88F8-1D0936977D14}"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GB"/>
        </a:p>
      </dgm:t>
    </dgm:pt>
    <dgm:pt modelId="{EE529A2D-177F-485A-99C4-763187CB45AD}">
      <dgm:prSet phldrT="[Text]"/>
      <dgm:spPr/>
      <dgm:t>
        <a:bodyPr/>
        <a:lstStyle/>
        <a:p>
          <a:r>
            <a:rPr lang="en-GB" dirty="0"/>
            <a:t>EASE</a:t>
          </a:r>
        </a:p>
      </dgm:t>
    </dgm:pt>
    <dgm:pt modelId="{7A595D90-8B2D-4A07-9359-1317FD24B63A}" type="parTrans" cxnId="{62C33158-12D8-4B3C-9456-0C4CC267EEBF}">
      <dgm:prSet/>
      <dgm:spPr/>
      <dgm:t>
        <a:bodyPr/>
        <a:lstStyle/>
        <a:p>
          <a:endParaRPr lang="en-GB"/>
        </a:p>
      </dgm:t>
    </dgm:pt>
    <dgm:pt modelId="{FE6CD4A4-4383-43CF-9299-6670D436A927}" type="sibTrans" cxnId="{62C33158-12D8-4B3C-9456-0C4CC267EEBF}">
      <dgm:prSet/>
      <dgm:spPr/>
      <dgm:t>
        <a:bodyPr/>
        <a:lstStyle/>
        <a:p>
          <a:endParaRPr lang="en-GB"/>
        </a:p>
      </dgm:t>
    </dgm:pt>
    <dgm:pt modelId="{E63E5A73-1627-4060-A4B3-0C0F7399EF84}">
      <dgm:prSet phldrT="[Text]"/>
      <dgm:spPr/>
      <dgm:t>
        <a:bodyPr/>
        <a:lstStyle/>
        <a:p>
          <a:r>
            <a:rPr lang="en-GB" dirty="0"/>
            <a:t>United</a:t>
          </a:r>
          <a:r>
            <a:rPr lang="en-GB" baseline="0" dirty="0"/>
            <a:t> Anglo Caribbean Society </a:t>
          </a:r>
          <a:endParaRPr lang="en-GB" dirty="0"/>
        </a:p>
      </dgm:t>
    </dgm:pt>
    <dgm:pt modelId="{305B6121-A05D-40B3-A61D-AA7378F03695}" type="parTrans" cxnId="{C9574F24-2AEB-4D19-8104-B7FDC72269CA}">
      <dgm:prSet/>
      <dgm:spPr/>
      <dgm:t>
        <a:bodyPr/>
        <a:lstStyle/>
        <a:p>
          <a:endParaRPr lang="en-GB"/>
        </a:p>
      </dgm:t>
    </dgm:pt>
    <dgm:pt modelId="{831D62A4-3FE2-4F17-A7C3-AA3B95825FF6}" type="sibTrans" cxnId="{C9574F24-2AEB-4D19-8104-B7FDC72269CA}">
      <dgm:prSet/>
      <dgm:spPr/>
      <dgm:t>
        <a:bodyPr/>
        <a:lstStyle/>
        <a:p>
          <a:endParaRPr lang="en-GB"/>
        </a:p>
      </dgm:t>
    </dgm:pt>
    <dgm:pt modelId="{077DDA6A-E617-45C4-BCFA-20489B18F609}">
      <dgm:prSet phldrT="[Text]"/>
      <dgm:spPr/>
      <dgm:t>
        <a:bodyPr/>
        <a:lstStyle/>
        <a:p>
          <a:r>
            <a:rPr lang="en-GB" dirty="0" err="1"/>
            <a:t>MindFood</a:t>
          </a:r>
          <a:r>
            <a:rPr lang="en-GB" dirty="0"/>
            <a:t> CIC </a:t>
          </a:r>
        </a:p>
      </dgm:t>
    </dgm:pt>
    <dgm:pt modelId="{2C394A9E-C14E-4FF2-9EC8-A323276ADD98}" type="parTrans" cxnId="{3D715AB0-ACEF-44BB-9118-6859CACC36D4}">
      <dgm:prSet/>
      <dgm:spPr/>
      <dgm:t>
        <a:bodyPr/>
        <a:lstStyle/>
        <a:p>
          <a:endParaRPr lang="en-GB"/>
        </a:p>
      </dgm:t>
    </dgm:pt>
    <dgm:pt modelId="{2490EF84-8A6E-44BC-97BE-B1E8E35A5ED4}" type="sibTrans" cxnId="{3D715AB0-ACEF-44BB-9118-6859CACC36D4}">
      <dgm:prSet/>
      <dgm:spPr/>
      <dgm:t>
        <a:bodyPr/>
        <a:lstStyle/>
        <a:p>
          <a:endParaRPr lang="en-GB"/>
        </a:p>
      </dgm:t>
    </dgm:pt>
    <dgm:pt modelId="{88252466-1D32-46AB-AE24-F512BA4226E3}">
      <dgm:prSet phldrT="[Text]"/>
      <dgm:spPr/>
      <dgm:t>
        <a:bodyPr/>
        <a:lstStyle/>
        <a:p>
          <a:r>
            <a:rPr lang="en-GB" dirty="0"/>
            <a:t>Stay Active 4 Life </a:t>
          </a:r>
        </a:p>
      </dgm:t>
    </dgm:pt>
    <dgm:pt modelId="{29866937-6433-4A89-8EC5-EB0E1FE32ED5}" type="parTrans" cxnId="{D88DAE5F-9EF9-447D-87DE-A9ECF4A0C4D4}">
      <dgm:prSet/>
      <dgm:spPr/>
      <dgm:t>
        <a:bodyPr/>
        <a:lstStyle/>
        <a:p>
          <a:endParaRPr lang="en-GB"/>
        </a:p>
      </dgm:t>
    </dgm:pt>
    <dgm:pt modelId="{5DFA5723-0285-4C5E-BC7C-003E49A8BA74}" type="sibTrans" cxnId="{D88DAE5F-9EF9-447D-87DE-A9ECF4A0C4D4}">
      <dgm:prSet/>
      <dgm:spPr/>
      <dgm:t>
        <a:bodyPr/>
        <a:lstStyle/>
        <a:p>
          <a:endParaRPr lang="en-GB"/>
        </a:p>
      </dgm:t>
    </dgm:pt>
    <dgm:pt modelId="{2ABF4A5F-2F02-4B70-A9BD-A972492ECE34}">
      <dgm:prSet phldrT="[Text]"/>
      <dgm:spPr/>
      <dgm:t>
        <a:bodyPr/>
        <a:lstStyle/>
        <a:p>
          <a:r>
            <a:rPr lang="en-GB" dirty="0"/>
            <a:t>Steel Pan Trust </a:t>
          </a:r>
        </a:p>
      </dgm:t>
    </dgm:pt>
    <dgm:pt modelId="{0E153A8B-A9BD-44A1-8882-11C79A6D9720}" type="parTrans" cxnId="{272092EA-99C3-455A-A4B0-8CAFA71C0D97}">
      <dgm:prSet/>
      <dgm:spPr/>
      <dgm:t>
        <a:bodyPr/>
        <a:lstStyle/>
        <a:p>
          <a:endParaRPr lang="en-GB"/>
        </a:p>
      </dgm:t>
    </dgm:pt>
    <dgm:pt modelId="{56B2AE2C-3243-4F89-8CF2-3E87B5FA2F3B}" type="sibTrans" cxnId="{272092EA-99C3-455A-A4B0-8CAFA71C0D97}">
      <dgm:prSet/>
      <dgm:spPr/>
      <dgm:t>
        <a:bodyPr/>
        <a:lstStyle/>
        <a:p>
          <a:endParaRPr lang="en-GB"/>
        </a:p>
      </dgm:t>
    </dgm:pt>
    <dgm:pt modelId="{EBFB6C6E-F027-4C56-BF17-7C11F70542F4}">
      <dgm:prSet/>
      <dgm:spPr/>
      <dgm:t>
        <a:bodyPr/>
        <a:lstStyle/>
        <a:p>
          <a:r>
            <a:rPr lang="en-GB" dirty="0"/>
            <a:t>Acton Youth Association </a:t>
          </a:r>
        </a:p>
      </dgm:t>
    </dgm:pt>
    <dgm:pt modelId="{BF5591E1-02F9-488B-B1ED-9C19B94BE9A1}" type="parTrans" cxnId="{94402226-FA72-4BD5-8703-2C87A5887145}">
      <dgm:prSet/>
      <dgm:spPr/>
      <dgm:t>
        <a:bodyPr/>
        <a:lstStyle/>
        <a:p>
          <a:endParaRPr lang="en-GB"/>
        </a:p>
      </dgm:t>
    </dgm:pt>
    <dgm:pt modelId="{66338F1B-547A-4FBD-9F42-F2B0B3B11513}" type="sibTrans" cxnId="{94402226-FA72-4BD5-8703-2C87A5887145}">
      <dgm:prSet/>
      <dgm:spPr/>
      <dgm:t>
        <a:bodyPr/>
        <a:lstStyle/>
        <a:p>
          <a:endParaRPr lang="en-GB"/>
        </a:p>
      </dgm:t>
    </dgm:pt>
    <dgm:pt modelId="{FECE88FE-F4AD-476E-B470-78349ABB0210}" type="pres">
      <dgm:prSet presAssocID="{FEE9B123-E025-4B9B-88F8-1D0936977D14}" presName="linear" presStyleCnt="0">
        <dgm:presLayoutVars>
          <dgm:dir/>
          <dgm:animLvl val="lvl"/>
          <dgm:resizeHandles val="exact"/>
        </dgm:presLayoutVars>
      </dgm:prSet>
      <dgm:spPr/>
    </dgm:pt>
    <dgm:pt modelId="{B608BE38-88F7-4BF5-A5EA-239EF9BB4B21}" type="pres">
      <dgm:prSet presAssocID="{EE529A2D-177F-485A-99C4-763187CB45AD}" presName="parentLin" presStyleCnt="0"/>
      <dgm:spPr/>
    </dgm:pt>
    <dgm:pt modelId="{305294D5-3283-4679-8501-59E1B98FF41E}" type="pres">
      <dgm:prSet presAssocID="{EE529A2D-177F-485A-99C4-763187CB45AD}" presName="parentLeftMargin" presStyleLbl="node1" presStyleIdx="0" presStyleCnt="6"/>
      <dgm:spPr/>
    </dgm:pt>
    <dgm:pt modelId="{283904BD-FDAC-46B6-9494-9BB3DF857346}" type="pres">
      <dgm:prSet presAssocID="{EE529A2D-177F-485A-99C4-763187CB45AD}" presName="parentText" presStyleLbl="node1" presStyleIdx="0" presStyleCnt="6" custLinFactNeighborX="2064" custLinFactNeighborY="-6697">
        <dgm:presLayoutVars>
          <dgm:chMax val="0"/>
          <dgm:bulletEnabled val="1"/>
        </dgm:presLayoutVars>
      </dgm:prSet>
      <dgm:spPr/>
    </dgm:pt>
    <dgm:pt modelId="{9335796E-50EA-402F-A8CB-CCA31021C15F}" type="pres">
      <dgm:prSet presAssocID="{EE529A2D-177F-485A-99C4-763187CB45AD}" presName="negativeSpace" presStyleCnt="0"/>
      <dgm:spPr/>
    </dgm:pt>
    <dgm:pt modelId="{8421A41A-B162-4B7D-8ECC-1361096DF2C1}" type="pres">
      <dgm:prSet presAssocID="{EE529A2D-177F-485A-99C4-763187CB45AD}" presName="childText" presStyleLbl="conFgAcc1" presStyleIdx="0" presStyleCnt="6">
        <dgm:presLayoutVars>
          <dgm:bulletEnabled val="1"/>
        </dgm:presLayoutVars>
      </dgm:prSet>
      <dgm:spPr/>
    </dgm:pt>
    <dgm:pt modelId="{003A9894-EA67-4E9C-894D-2770D2EA2577}" type="pres">
      <dgm:prSet presAssocID="{FE6CD4A4-4383-43CF-9299-6670D436A927}" presName="spaceBetweenRectangles" presStyleCnt="0"/>
      <dgm:spPr/>
    </dgm:pt>
    <dgm:pt modelId="{53192A5A-FD63-4076-94C2-00D26E4B0649}" type="pres">
      <dgm:prSet presAssocID="{E63E5A73-1627-4060-A4B3-0C0F7399EF84}" presName="parentLin" presStyleCnt="0"/>
      <dgm:spPr/>
    </dgm:pt>
    <dgm:pt modelId="{70796CB7-ADAF-450B-9CAE-339196DB9911}" type="pres">
      <dgm:prSet presAssocID="{E63E5A73-1627-4060-A4B3-0C0F7399EF84}" presName="parentLeftMargin" presStyleLbl="node1" presStyleIdx="0" presStyleCnt="6"/>
      <dgm:spPr/>
    </dgm:pt>
    <dgm:pt modelId="{464D26C1-76E3-4808-BA5F-C0140D73D9C3}" type="pres">
      <dgm:prSet presAssocID="{E63E5A73-1627-4060-A4B3-0C0F7399EF84}" presName="parentText" presStyleLbl="node1" presStyleIdx="1" presStyleCnt="6">
        <dgm:presLayoutVars>
          <dgm:chMax val="0"/>
          <dgm:bulletEnabled val="1"/>
        </dgm:presLayoutVars>
      </dgm:prSet>
      <dgm:spPr/>
    </dgm:pt>
    <dgm:pt modelId="{02295A37-5984-4E52-B899-503AE29ADFB9}" type="pres">
      <dgm:prSet presAssocID="{E63E5A73-1627-4060-A4B3-0C0F7399EF84}" presName="negativeSpace" presStyleCnt="0"/>
      <dgm:spPr/>
    </dgm:pt>
    <dgm:pt modelId="{A4803DDF-18FB-4477-9B41-30093C33CE22}" type="pres">
      <dgm:prSet presAssocID="{E63E5A73-1627-4060-A4B3-0C0F7399EF84}" presName="childText" presStyleLbl="conFgAcc1" presStyleIdx="1" presStyleCnt="6">
        <dgm:presLayoutVars>
          <dgm:bulletEnabled val="1"/>
        </dgm:presLayoutVars>
      </dgm:prSet>
      <dgm:spPr/>
    </dgm:pt>
    <dgm:pt modelId="{6EAF4C32-8E9C-48A3-8379-C38A104E1CD9}" type="pres">
      <dgm:prSet presAssocID="{831D62A4-3FE2-4F17-A7C3-AA3B95825FF6}" presName="spaceBetweenRectangles" presStyleCnt="0"/>
      <dgm:spPr/>
    </dgm:pt>
    <dgm:pt modelId="{60DD3A30-D7D2-4186-AC0D-889F8FF825AF}" type="pres">
      <dgm:prSet presAssocID="{077DDA6A-E617-45C4-BCFA-20489B18F609}" presName="parentLin" presStyleCnt="0"/>
      <dgm:spPr/>
    </dgm:pt>
    <dgm:pt modelId="{CEB82F39-2863-4C98-BA79-139D665FFC8F}" type="pres">
      <dgm:prSet presAssocID="{077DDA6A-E617-45C4-BCFA-20489B18F609}" presName="parentLeftMargin" presStyleLbl="node1" presStyleIdx="1" presStyleCnt="6"/>
      <dgm:spPr/>
    </dgm:pt>
    <dgm:pt modelId="{0F4C3A16-CC84-4700-84C6-8EC0F3A7BFFF}" type="pres">
      <dgm:prSet presAssocID="{077DDA6A-E617-45C4-BCFA-20489B18F609}" presName="parentText" presStyleLbl="node1" presStyleIdx="2" presStyleCnt="6">
        <dgm:presLayoutVars>
          <dgm:chMax val="0"/>
          <dgm:bulletEnabled val="1"/>
        </dgm:presLayoutVars>
      </dgm:prSet>
      <dgm:spPr/>
    </dgm:pt>
    <dgm:pt modelId="{7F3C43EA-73F2-4470-9C38-85A721A4CF49}" type="pres">
      <dgm:prSet presAssocID="{077DDA6A-E617-45C4-BCFA-20489B18F609}" presName="negativeSpace" presStyleCnt="0"/>
      <dgm:spPr/>
    </dgm:pt>
    <dgm:pt modelId="{8245EFA4-269C-483A-82DF-E91FD6A87D48}" type="pres">
      <dgm:prSet presAssocID="{077DDA6A-E617-45C4-BCFA-20489B18F609}" presName="childText" presStyleLbl="conFgAcc1" presStyleIdx="2" presStyleCnt="6">
        <dgm:presLayoutVars>
          <dgm:bulletEnabled val="1"/>
        </dgm:presLayoutVars>
      </dgm:prSet>
      <dgm:spPr/>
    </dgm:pt>
    <dgm:pt modelId="{5F6D9600-3600-489E-A397-7B8CDA85D29D}" type="pres">
      <dgm:prSet presAssocID="{2490EF84-8A6E-44BC-97BE-B1E8E35A5ED4}" presName="spaceBetweenRectangles" presStyleCnt="0"/>
      <dgm:spPr/>
    </dgm:pt>
    <dgm:pt modelId="{35526926-0E21-4419-BD6C-6A9C6F65DB01}" type="pres">
      <dgm:prSet presAssocID="{88252466-1D32-46AB-AE24-F512BA4226E3}" presName="parentLin" presStyleCnt="0"/>
      <dgm:spPr/>
    </dgm:pt>
    <dgm:pt modelId="{21AD55BE-F5A0-4350-BB4C-77D12118FE18}" type="pres">
      <dgm:prSet presAssocID="{88252466-1D32-46AB-AE24-F512BA4226E3}" presName="parentLeftMargin" presStyleLbl="node1" presStyleIdx="2" presStyleCnt="6"/>
      <dgm:spPr/>
    </dgm:pt>
    <dgm:pt modelId="{AFDF3DC8-4607-4D07-BF54-374BF1E8F323}" type="pres">
      <dgm:prSet presAssocID="{88252466-1D32-46AB-AE24-F512BA4226E3}" presName="parentText" presStyleLbl="node1" presStyleIdx="3" presStyleCnt="6">
        <dgm:presLayoutVars>
          <dgm:chMax val="0"/>
          <dgm:bulletEnabled val="1"/>
        </dgm:presLayoutVars>
      </dgm:prSet>
      <dgm:spPr/>
    </dgm:pt>
    <dgm:pt modelId="{4F68E1D9-9A82-43F3-8097-DB58298D7F69}" type="pres">
      <dgm:prSet presAssocID="{88252466-1D32-46AB-AE24-F512BA4226E3}" presName="negativeSpace" presStyleCnt="0"/>
      <dgm:spPr/>
    </dgm:pt>
    <dgm:pt modelId="{4DA041A3-5F30-49B9-B750-941017EFEE48}" type="pres">
      <dgm:prSet presAssocID="{88252466-1D32-46AB-AE24-F512BA4226E3}" presName="childText" presStyleLbl="conFgAcc1" presStyleIdx="3" presStyleCnt="6">
        <dgm:presLayoutVars>
          <dgm:bulletEnabled val="1"/>
        </dgm:presLayoutVars>
      </dgm:prSet>
      <dgm:spPr/>
    </dgm:pt>
    <dgm:pt modelId="{98B0F432-F32D-42CD-8FD4-86D48281EA2F}" type="pres">
      <dgm:prSet presAssocID="{5DFA5723-0285-4C5E-BC7C-003E49A8BA74}" presName="spaceBetweenRectangles" presStyleCnt="0"/>
      <dgm:spPr/>
    </dgm:pt>
    <dgm:pt modelId="{1B6308D1-F298-4175-B944-9A208FF2E494}" type="pres">
      <dgm:prSet presAssocID="{2ABF4A5F-2F02-4B70-A9BD-A972492ECE34}" presName="parentLin" presStyleCnt="0"/>
      <dgm:spPr/>
    </dgm:pt>
    <dgm:pt modelId="{C137E860-0357-4818-91DB-0692B4C5DA6D}" type="pres">
      <dgm:prSet presAssocID="{2ABF4A5F-2F02-4B70-A9BD-A972492ECE34}" presName="parentLeftMargin" presStyleLbl="node1" presStyleIdx="3" presStyleCnt="6"/>
      <dgm:spPr/>
    </dgm:pt>
    <dgm:pt modelId="{2D4A584E-F310-41D6-9CF0-E83A480AAD64}" type="pres">
      <dgm:prSet presAssocID="{2ABF4A5F-2F02-4B70-A9BD-A972492ECE34}" presName="parentText" presStyleLbl="node1" presStyleIdx="4" presStyleCnt="6">
        <dgm:presLayoutVars>
          <dgm:chMax val="0"/>
          <dgm:bulletEnabled val="1"/>
        </dgm:presLayoutVars>
      </dgm:prSet>
      <dgm:spPr/>
    </dgm:pt>
    <dgm:pt modelId="{0232EEFE-CF9D-4F4E-B3CF-8967E15D7B54}" type="pres">
      <dgm:prSet presAssocID="{2ABF4A5F-2F02-4B70-A9BD-A972492ECE34}" presName="negativeSpace" presStyleCnt="0"/>
      <dgm:spPr/>
    </dgm:pt>
    <dgm:pt modelId="{9D2D65A2-A9C1-482F-929E-2F92FE460CB1}" type="pres">
      <dgm:prSet presAssocID="{2ABF4A5F-2F02-4B70-A9BD-A972492ECE34}" presName="childText" presStyleLbl="conFgAcc1" presStyleIdx="4" presStyleCnt="6">
        <dgm:presLayoutVars>
          <dgm:bulletEnabled val="1"/>
        </dgm:presLayoutVars>
      </dgm:prSet>
      <dgm:spPr/>
    </dgm:pt>
    <dgm:pt modelId="{017A54B7-D0B4-480B-A598-E68490002C42}" type="pres">
      <dgm:prSet presAssocID="{56B2AE2C-3243-4F89-8CF2-3E87B5FA2F3B}" presName="spaceBetweenRectangles" presStyleCnt="0"/>
      <dgm:spPr/>
    </dgm:pt>
    <dgm:pt modelId="{A124301A-48F7-4C81-8C1F-253753218435}" type="pres">
      <dgm:prSet presAssocID="{EBFB6C6E-F027-4C56-BF17-7C11F70542F4}" presName="parentLin" presStyleCnt="0"/>
      <dgm:spPr/>
    </dgm:pt>
    <dgm:pt modelId="{1AF659F2-4BFD-4550-8024-063555BBBF60}" type="pres">
      <dgm:prSet presAssocID="{EBFB6C6E-F027-4C56-BF17-7C11F70542F4}" presName="parentLeftMargin" presStyleLbl="node1" presStyleIdx="4" presStyleCnt="6"/>
      <dgm:spPr/>
    </dgm:pt>
    <dgm:pt modelId="{D2A507DC-175D-48E7-846B-3CB2D523DC6D}" type="pres">
      <dgm:prSet presAssocID="{EBFB6C6E-F027-4C56-BF17-7C11F70542F4}" presName="parentText" presStyleLbl="node1" presStyleIdx="5" presStyleCnt="6">
        <dgm:presLayoutVars>
          <dgm:chMax val="0"/>
          <dgm:bulletEnabled val="1"/>
        </dgm:presLayoutVars>
      </dgm:prSet>
      <dgm:spPr/>
    </dgm:pt>
    <dgm:pt modelId="{B2302C6B-2F97-4522-BF98-89252C92E280}" type="pres">
      <dgm:prSet presAssocID="{EBFB6C6E-F027-4C56-BF17-7C11F70542F4}" presName="negativeSpace" presStyleCnt="0"/>
      <dgm:spPr/>
    </dgm:pt>
    <dgm:pt modelId="{64858607-E47A-4EA1-B3F8-1C0E1A845968}" type="pres">
      <dgm:prSet presAssocID="{EBFB6C6E-F027-4C56-BF17-7C11F70542F4}" presName="childText" presStyleLbl="conFgAcc1" presStyleIdx="5" presStyleCnt="6">
        <dgm:presLayoutVars>
          <dgm:bulletEnabled val="1"/>
        </dgm:presLayoutVars>
      </dgm:prSet>
      <dgm:spPr/>
    </dgm:pt>
  </dgm:ptLst>
  <dgm:cxnLst>
    <dgm:cxn modelId="{69D5761B-DBEB-4068-A793-AC4244B62F78}" type="presOf" srcId="{FEE9B123-E025-4B9B-88F8-1D0936977D14}" destId="{FECE88FE-F4AD-476E-B470-78349ABB0210}" srcOrd="0" destOrd="0" presId="urn:microsoft.com/office/officeart/2005/8/layout/list1"/>
    <dgm:cxn modelId="{C9574F24-2AEB-4D19-8104-B7FDC72269CA}" srcId="{FEE9B123-E025-4B9B-88F8-1D0936977D14}" destId="{E63E5A73-1627-4060-A4B3-0C0F7399EF84}" srcOrd="1" destOrd="0" parTransId="{305B6121-A05D-40B3-A61D-AA7378F03695}" sibTransId="{831D62A4-3FE2-4F17-A7C3-AA3B95825FF6}"/>
    <dgm:cxn modelId="{FD2EBE24-EDD4-4238-8518-95CD31DC4C98}" type="presOf" srcId="{EBFB6C6E-F027-4C56-BF17-7C11F70542F4}" destId="{D2A507DC-175D-48E7-846B-3CB2D523DC6D}" srcOrd="1" destOrd="0" presId="urn:microsoft.com/office/officeart/2005/8/layout/list1"/>
    <dgm:cxn modelId="{94402226-FA72-4BD5-8703-2C87A5887145}" srcId="{FEE9B123-E025-4B9B-88F8-1D0936977D14}" destId="{EBFB6C6E-F027-4C56-BF17-7C11F70542F4}" srcOrd="5" destOrd="0" parTransId="{BF5591E1-02F9-488B-B1ED-9C19B94BE9A1}" sibTransId="{66338F1B-547A-4FBD-9F42-F2B0B3B11513}"/>
    <dgm:cxn modelId="{F10EA339-5972-4986-8260-C7CD79B8608D}" type="presOf" srcId="{2ABF4A5F-2F02-4B70-A9BD-A972492ECE34}" destId="{C137E860-0357-4818-91DB-0692B4C5DA6D}" srcOrd="0" destOrd="0" presId="urn:microsoft.com/office/officeart/2005/8/layout/list1"/>
    <dgm:cxn modelId="{D88DAE5F-9EF9-447D-87DE-A9ECF4A0C4D4}" srcId="{FEE9B123-E025-4B9B-88F8-1D0936977D14}" destId="{88252466-1D32-46AB-AE24-F512BA4226E3}" srcOrd="3" destOrd="0" parTransId="{29866937-6433-4A89-8EC5-EB0E1FE32ED5}" sibTransId="{5DFA5723-0285-4C5E-BC7C-003E49A8BA74}"/>
    <dgm:cxn modelId="{4785F54B-C82A-4614-A26D-7F84B9591FDB}" type="presOf" srcId="{EE529A2D-177F-485A-99C4-763187CB45AD}" destId="{305294D5-3283-4679-8501-59E1B98FF41E}" srcOrd="0" destOrd="0" presId="urn:microsoft.com/office/officeart/2005/8/layout/list1"/>
    <dgm:cxn modelId="{D62E476E-05FF-4B67-BF9F-2BF568DB3831}" type="presOf" srcId="{88252466-1D32-46AB-AE24-F512BA4226E3}" destId="{21AD55BE-F5A0-4350-BB4C-77D12118FE18}" srcOrd="0" destOrd="0" presId="urn:microsoft.com/office/officeart/2005/8/layout/list1"/>
    <dgm:cxn modelId="{62C33158-12D8-4B3C-9456-0C4CC267EEBF}" srcId="{FEE9B123-E025-4B9B-88F8-1D0936977D14}" destId="{EE529A2D-177F-485A-99C4-763187CB45AD}" srcOrd="0" destOrd="0" parTransId="{7A595D90-8B2D-4A07-9359-1317FD24B63A}" sibTransId="{FE6CD4A4-4383-43CF-9299-6670D436A927}"/>
    <dgm:cxn modelId="{26C98A5A-8CE9-4187-921E-2329654560B0}" type="presOf" srcId="{077DDA6A-E617-45C4-BCFA-20489B18F609}" destId="{0F4C3A16-CC84-4700-84C6-8EC0F3A7BFFF}" srcOrd="1" destOrd="0" presId="urn:microsoft.com/office/officeart/2005/8/layout/list1"/>
    <dgm:cxn modelId="{D55FC67F-D048-4949-8A1D-1651ABFB069A}" type="presOf" srcId="{077DDA6A-E617-45C4-BCFA-20489B18F609}" destId="{CEB82F39-2863-4C98-BA79-139D665FFC8F}" srcOrd="0" destOrd="0" presId="urn:microsoft.com/office/officeart/2005/8/layout/list1"/>
    <dgm:cxn modelId="{42941481-CFA1-4B4D-8C1C-868E37EFB486}" type="presOf" srcId="{EE529A2D-177F-485A-99C4-763187CB45AD}" destId="{283904BD-FDAC-46B6-9494-9BB3DF857346}" srcOrd="1" destOrd="0" presId="urn:microsoft.com/office/officeart/2005/8/layout/list1"/>
    <dgm:cxn modelId="{3CC193A0-1A24-4CB9-94C8-32E76D8442D7}" type="presOf" srcId="{E63E5A73-1627-4060-A4B3-0C0F7399EF84}" destId="{70796CB7-ADAF-450B-9CAE-339196DB9911}" srcOrd="0" destOrd="0" presId="urn:microsoft.com/office/officeart/2005/8/layout/list1"/>
    <dgm:cxn modelId="{3D715AB0-ACEF-44BB-9118-6859CACC36D4}" srcId="{FEE9B123-E025-4B9B-88F8-1D0936977D14}" destId="{077DDA6A-E617-45C4-BCFA-20489B18F609}" srcOrd="2" destOrd="0" parTransId="{2C394A9E-C14E-4FF2-9EC8-A323276ADD98}" sibTransId="{2490EF84-8A6E-44BC-97BE-B1E8E35A5ED4}"/>
    <dgm:cxn modelId="{376769C0-3991-4029-81FB-BC77EA3F8BA5}" type="presOf" srcId="{E63E5A73-1627-4060-A4B3-0C0F7399EF84}" destId="{464D26C1-76E3-4808-BA5F-C0140D73D9C3}" srcOrd="1" destOrd="0" presId="urn:microsoft.com/office/officeart/2005/8/layout/list1"/>
    <dgm:cxn modelId="{8CBA4FDD-293C-4E95-B7C2-D5727C44290C}" type="presOf" srcId="{88252466-1D32-46AB-AE24-F512BA4226E3}" destId="{AFDF3DC8-4607-4D07-BF54-374BF1E8F323}" srcOrd="1" destOrd="0" presId="urn:microsoft.com/office/officeart/2005/8/layout/list1"/>
    <dgm:cxn modelId="{272092EA-99C3-455A-A4B0-8CAFA71C0D97}" srcId="{FEE9B123-E025-4B9B-88F8-1D0936977D14}" destId="{2ABF4A5F-2F02-4B70-A9BD-A972492ECE34}" srcOrd="4" destOrd="0" parTransId="{0E153A8B-A9BD-44A1-8882-11C79A6D9720}" sibTransId="{56B2AE2C-3243-4F89-8CF2-3E87B5FA2F3B}"/>
    <dgm:cxn modelId="{BE75E0EB-BB33-400A-8AA3-63E1A7265925}" type="presOf" srcId="{EBFB6C6E-F027-4C56-BF17-7C11F70542F4}" destId="{1AF659F2-4BFD-4550-8024-063555BBBF60}" srcOrd="0" destOrd="0" presId="urn:microsoft.com/office/officeart/2005/8/layout/list1"/>
    <dgm:cxn modelId="{7A121FF9-831D-4611-9FFF-BE4751EEEA14}" type="presOf" srcId="{2ABF4A5F-2F02-4B70-A9BD-A972492ECE34}" destId="{2D4A584E-F310-41D6-9CF0-E83A480AAD64}" srcOrd="1" destOrd="0" presId="urn:microsoft.com/office/officeart/2005/8/layout/list1"/>
    <dgm:cxn modelId="{E1D60292-B69E-477B-9A47-CD1FD85E0972}" type="presParOf" srcId="{FECE88FE-F4AD-476E-B470-78349ABB0210}" destId="{B608BE38-88F7-4BF5-A5EA-239EF9BB4B21}" srcOrd="0" destOrd="0" presId="urn:microsoft.com/office/officeart/2005/8/layout/list1"/>
    <dgm:cxn modelId="{BF632819-C4CE-4C7B-9025-FE8FE655C25C}" type="presParOf" srcId="{B608BE38-88F7-4BF5-A5EA-239EF9BB4B21}" destId="{305294D5-3283-4679-8501-59E1B98FF41E}" srcOrd="0" destOrd="0" presId="urn:microsoft.com/office/officeart/2005/8/layout/list1"/>
    <dgm:cxn modelId="{650939B0-2730-404F-A3D0-8226BFB77E81}" type="presParOf" srcId="{B608BE38-88F7-4BF5-A5EA-239EF9BB4B21}" destId="{283904BD-FDAC-46B6-9494-9BB3DF857346}" srcOrd="1" destOrd="0" presId="urn:microsoft.com/office/officeart/2005/8/layout/list1"/>
    <dgm:cxn modelId="{F7126C51-7EC6-457C-B3AB-D9498E13762D}" type="presParOf" srcId="{FECE88FE-F4AD-476E-B470-78349ABB0210}" destId="{9335796E-50EA-402F-A8CB-CCA31021C15F}" srcOrd="1" destOrd="0" presId="urn:microsoft.com/office/officeart/2005/8/layout/list1"/>
    <dgm:cxn modelId="{D91D19ED-41BB-4122-A1E3-9895B65CF62A}" type="presParOf" srcId="{FECE88FE-F4AD-476E-B470-78349ABB0210}" destId="{8421A41A-B162-4B7D-8ECC-1361096DF2C1}" srcOrd="2" destOrd="0" presId="urn:microsoft.com/office/officeart/2005/8/layout/list1"/>
    <dgm:cxn modelId="{4335D8D5-C97A-4395-9D56-2D687E62AF8D}" type="presParOf" srcId="{FECE88FE-F4AD-476E-B470-78349ABB0210}" destId="{003A9894-EA67-4E9C-894D-2770D2EA2577}" srcOrd="3" destOrd="0" presId="urn:microsoft.com/office/officeart/2005/8/layout/list1"/>
    <dgm:cxn modelId="{70D39A16-32E1-409E-B4AF-71AA6A96727A}" type="presParOf" srcId="{FECE88FE-F4AD-476E-B470-78349ABB0210}" destId="{53192A5A-FD63-4076-94C2-00D26E4B0649}" srcOrd="4" destOrd="0" presId="urn:microsoft.com/office/officeart/2005/8/layout/list1"/>
    <dgm:cxn modelId="{B902DE7C-725D-462F-9CF1-EBA7389076BB}" type="presParOf" srcId="{53192A5A-FD63-4076-94C2-00D26E4B0649}" destId="{70796CB7-ADAF-450B-9CAE-339196DB9911}" srcOrd="0" destOrd="0" presId="urn:microsoft.com/office/officeart/2005/8/layout/list1"/>
    <dgm:cxn modelId="{A766BD08-3659-4014-9A7C-C5FAB5E5ABE0}" type="presParOf" srcId="{53192A5A-FD63-4076-94C2-00D26E4B0649}" destId="{464D26C1-76E3-4808-BA5F-C0140D73D9C3}" srcOrd="1" destOrd="0" presId="urn:microsoft.com/office/officeart/2005/8/layout/list1"/>
    <dgm:cxn modelId="{ECFEF245-AD91-4A1C-9FDD-99C0E3C3694A}" type="presParOf" srcId="{FECE88FE-F4AD-476E-B470-78349ABB0210}" destId="{02295A37-5984-4E52-B899-503AE29ADFB9}" srcOrd="5" destOrd="0" presId="urn:microsoft.com/office/officeart/2005/8/layout/list1"/>
    <dgm:cxn modelId="{E40B2FB4-0832-4AC3-AEE4-15B6E6756DF2}" type="presParOf" srcId="{FECE88FE-F4AD-476E-B470-78349ABB0210}" destId="{A4803DDF-18FB-4477-9B41-30093C33CE22}" srcOrd="6" destOrd="0" presId="urn:microsoft.com/office/officeart/2005/8/layout/list1"/>
    <dgm:cxn modelId="{5FC5981F-D28D-408B-81CA-212435774E71}" type="presParOf" srcId="{FECE88FE-F4AD-476E-B470-78349ABB0210}" destId="{6EAF4C32-8E9C-48A3-8379-C38A104E1CD9}" srcOrd="7" destOrd="0" presId="urn:microsoft.com/office/officeart/2005/8/layout/list1"/>
    <dgm:cxn modelId="{E9A80AB2-4EB5-42C2-8744-EFFAEB1B915D}" type="presParOf" srcId="{FECE88FE-F4AD-476E-B470-78349ABB0210}" destId="{60DD3A30-D7D2-4186-AC0D-889F8FF825AF}" srcOrd="8" destOrd="0" presId="urn:microsoft.com/office/officeart/2005/8/layout/list1"/>
    <dgm:cxn modelId="{BF86CDC7-DCAF-4025-8514-4457136FCFED}" type="presParOf" srcId="{60DD3A30-D7D2-4186-AC0D-889F8FF825AF}" destId="{CEB82F39-2863-4C98-BA79-139D665FFC8F}" srcOrd="0" destOrd="0" presId="urn:microsoft.com/office/officeart/2005/8/layout/list1"/>
    <dgm:cxn modelId="{3ECE182F-A2CC-4907-90C4-C753BD4DC881}" type="presParOf" srcId="{60DD3A30-D7D2-4186-AC0D-889F8FF825AF}" destId="{0F4C3A16-CC84-4700-84C6-8EC0F3A7BFFF}" srcOrd="1" destOrd="0" presId="urn:microsoft.com/office/officeart/2005/8/layout/list1"/>
    <dgm:cxn modelId="{EB64CA65-2C3D-467F-A618-E12D61A01EEB}" type="presParOf" srcId="{FECE88FE-F4AD-476E-B470-78349ABB0210}" destId="{7F3C43EA-73F2-4470-9C38-85A721A4CF49}" srcOrd="9" destOrd="0" presId="urn:microsoft.com/office/officeart/2005/8/layout/list1"/>
    <dgm:cxn modelId="{3D189F03-4029-4AFC-A288-3595A7D3758A}" type="presParOf" srcId="{FECE88FE-F4AD-476E-B470-78349ABB0210}" destId="{8245EFA4-269C-483A-82DF-E91FD6A87D48}" srcOrd="10" destOrd="0" presId="urn:microsoft.com/office/officeart/2005/8/layout/list1"/>
    <dgm:cxn modelId="{785BA3CC-D617-4555-B79B-FF9F4371569E}" type="presParOf" srcId="{FECE88FE-F4AD-476E-B470-78349ABB0210}" destId="{5F6D9600-3600-489E-A397-7B8CDA85D29D}" srcOrd="11" destOrd="0" presId="urn:microsoft.com/office/officeart/2005/8/layout/list1"/>
    <dgm:cxn modelId="{CD1035E1-4BA8-400B-95E8-5BA09C67050D}" type="presParOf" srcId="{FECE88FE-F4AD-476E-B470-78349ABB0210}" destId="{35526926-0E21-4419-BD6C-6A9C6F65DB01}" srcOrd="12" destOrd="0" presId="urn:microsoft.com/office/officeart/2005/8/layout/list1"/>
    <dgm:cxn modelId="{A064FCFA-45DA-484C-9997-DF8F6B61658D}" type="presParOf" srcId="{35526926-0E21-4419-BD6C-6A9C6F65DB01}" destId="{21AD55BE-F5A0-4350-BB4C-77D12118FE18}" srcOrd="0" destOrd="0" presId="urn:microsoft.com/office/officeart/2005/8/layout/list1"/>
    <dgm:cxn modelId="{7F0D777E-C795-4BD8-85CF-E5DDAEDB8796}" type="presParOf" srcId="{35526926-0E21-4419-BD6C-6A9C6F65DB01}" destId="{AFDF3DC8-4607-4D07-BF54-374BF1E8F323}" srcOrd="1" destOrd="0" presId="urn:microsoft.com/office/officeart/2005/8/layout/list1"/>
    <dgm:cxn modelId="{7FD1444E-606A-44F8-B3D6-89F9F8866804}" type="presParOf" srcId="{FECE88FE-F4AD-476E-B470-78349ABB0210}" destId="{4F68E1D9-9A82-43F3-8097-DB58298D7F69}" srcOrd="13" destOrd="0" presId="urn:microsoft.com/office/officeart/2005/8/layout/list1"/>
    <dgm:cxn modelId="{B9EB9D91-7588-48C3-871C-347A0EDC38F1}" type="presParOf" srcId="{FECE88FE-F4AD-476E-B470-78349ABB0210}" destId="{4DA041A3-5F30-49B9-B750-941017EFEE48}" srcOrd="14" destOrd="0" presId="urn:microsoft.com/office/officeart/2005/8/layout/list1"/>
    <dgm:cxn modelId="{E91AF9FA-430F-41C1-803C-12286AB9AE23}" type="presParOf" srcId="{FECE88FE-F4AD-476E-B470-78349ABB0210}" destId="{98B0F432-F32D-42CD-8FD4-86D48281EA2F}" srcOrd="15" destOrd="0" presId="urn:microsoft.com/office/officeart/2005/8/layout/list1"/>
    <dgm:cxn modelId="{E4EC096A-053D-4B8D-87BD-E2FC2DDDB7F5}" type="presParOf" srcId="{FECE88FE-F4AD-476E-B470-78349ABB0210}" destId="{1B6308D1-F298-4175-B944-9A208FF2E494}" srcOrd="16" destOrd="0" presId="urn:microsoft.com/office/officeart/2005/8/layout/list1"/>
    <dgm:cxn modelId="{4DA5F0B1-09CF-4C6D-9A37-5E02F1D004A1}" type="presParOf" srcId="{1B6308D1-F298-4175-B944-9A208FF2E494}" destId="{C137E860-0357-4818-91DB-0692B4C5DA6D}" srcOrd="0" destOrd="0" presId="urn:microsoft.com/office/officeart/2005/8/layout/list1"/>
    <dgm:cxn modelId="{0208EDAA-634D-462E-9BFF-6F6929BB3691}" type="presParOf" srcId="{1B6308D1-F298-4175-B944-9A208FF2E494}" destId="{2D4A584E-F310-41D6-9CF0-E83A480AAD64}" srcOrd="1" destOrd="0" presId="urn:microsoft.com/office/officeart/2005/8/layout/list1"/>
    <dgm:cxn modelId="{CF77CFC4-F8C1-417F-9994-7B9ADA787D44}" type="presParOf" srcId="{FECE88FE-F4AD-476E-B470-78349ABB0210}" destId="{0232EEFE-CF9D-4F4E-B3CF-8967E15D7B54}" srcOrd="17" destOrd="0" presId="urn:microsoft.com/office/officeart/2005/8/layout/list1"/>
    <dgm:cxn modelId="{145E46DA-131A-49B8-BD1C-6D843D614C5D}" type="presParOf" srcId="{FECE88FE-F4AD-476E-B470-78349ABB0210}" destId="{9D2D65A2-A9C1-482F-929E-2F92FE460CB1}" srcOrd="18" destOrd="0" presId="urn:microsoft.com/office/officeart/2005/8/layout/list1"/>
    <dgm:cxn modelId="{8E095586-FCD9-40BA-9D3A-DA095020D152}" type="presParOf" srcId="{FECE88FE-F4AD-476E-B470-78349ABB0210}" destId="{017A54B7-D0B4-480B-A598-E68490002C42}" srcOrd="19" destOrd="0" presId="urn:microsoft.com/office/officeart/2005/8/layout/list1"/>
    <dgm:cxn modelId="{76CD10A2-FB62-49B3-ACF9-CD21D7B18D8F}" type="presParOf" srcId="{FECE88FE-F4AD-476E-B470-78349ABB0210}" destId="{A124301A-48F7-4C81-8C1F-253753218435}" srcOrd="20" destOrd="0" presId="urn:microsoft.com/office/officeart/2005/8/layout/list1"/>
    <dgm:cxn modelId="{CC13CBFD-3F64-4830-B3F1-EBA25A9DF3F5}" type="presParOf" srcId="{A124301A-48F7-4C81-8C1F-253753218435}" destId="{1AF659F2-4BFD-4550-8024-063555BBBF60}" srcOrd="0" destOrd="0" presId="urn:microsoft.com/office/officeart/2005/8/layout/list1"/>
    <dgm:cxn modelId="{A898F517-3B32-40FE-A49F-602E20F92E61}" type="presParOf" srcId="{A124301A-48F7-4C81-8C1F-253753218435}" destId="{D2A507DC-175D-48E7-846B-3CB2D523DC6D}" srcOrd="1" destOrd="0" presId="urn:microsoft.com/office/officeart/2005/8/layout/list1"/>
    <dgm:cxn modelId="{7FA31EB1-F5CB-4A5C-A46D-7D7A827A26AC}" type="presParOf" srcId="{FECE88FE-F4AD-476E-B470-78349ABB0210}" destId="{B2302C6B-2F97-4522-BF98-89252C92E280}" srcOrd="21" destOrd="0" presId="urn:microsoft.com/office/officeart/2005/8/layout/list1"/>
    <dgm:cxn modelId="{D0929F7B-BEA2-41D7-9A55-E54E47369EC0}" type="presParOf" srcId="{FECE88FE-F4AD-476E-B470-78349ABB0210}" destId="{64858607-E47A-4EA1-B3F8-1C0E1A845968}"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EE9B123-E025-4B9B-88F8-1D0936977D14}"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GB"/>
        </a:p>
      </dgm:t>
    </dgm:pt>
    <dgm:pt modelId="{EE529A2D-177F-485A-99C4-763187CB45AD}">
      <dgm:prSet phldrT="[Text]"/>
      <dgm:spPr/>
      <dgm:t>
        <a:bodyPr/>
        <a:lstStyle/>
        <a:p>
          <a:r>
            <a:rPr lang="en-GB" dirty="0"/>
            <a:t>Ealing Council</a:t>
          </a:r>
        </a:p>
      </dgm:t>
    </dgm:pt>
    <dgm:pt modelId="{7A595D90-8B2D-4A07-9359-1317FD24B63A}" type="parTrans" cxnId="{62C33158-12D8-4B3C-9456-0C4CC267EEBF}">
      <dgm:prSet/>
      <dgm:spPr/>
      <dgm:t>
        <a:bodyPr/>
        <a:lstStyle/>
        <a:p>
          <a:endParaRPr lang="en-GB"/>
        </a:p>
      </dgm:t>
    </dgm:pt>
    <dgm:pt modelId="{FE6CD4A4-4383-43CF-9299-6670D436A927}" type="sibTrans" cxnId="{62C33158-12D8-4B3C-9456-0C4CC267EEBF}">
      <dgm:prSet/>
      <dgm:spPr/>
      <dgm:t>
        <a:bodyPr/>
        <a:lstStyle/>
        <a:p>
          <a:endParaRPr lang="en-GB"/>
        </a:p>
      </dgm:t>
    </dgm:pt>
    <dgm:pt modelId="{E63E5A73-1627-4060-A4B3-0C0F7399EF84}">
      <dgm:prSet phldrT="[Text]"/>
      <dgm:spPr/>
      <dgm:t>
        <a:bodyPr/>
        <a:lstStyle/>
        <a:p>
          <a:r>
            <a:rPr lang="en-GB" dirty="0"/>
            <a:t>Libraries, community centres, churches</a:t>
          </a:r>
        </a:p>
      </dgm:t>
    </dgm:pt>
    <dgm:pt modelId="{305B6121-A05D-40B3-A61D-AA7378F03695}" type="parTrans" cxnId="{C9574F24-2AEB-4D19-8104-B7FDC72269CA}">
      <dgm:prSet/>
      <dgm:spPr/>
      <dgm:t>
        <a:bodyPr/>
        <a:lstStyle/>
        <a:p>
          <a:endParaRPr lang="en-GB"/>
        </a:p>
      </dgm:t>
    </dgm:pt>
    <dgm:pt modelId="{831D62A4-3FE2-4F17-A7C3-AA3B95825FF6}" type="sibTrans" cxnId="{C9574F24-2AEB-4D19-8104-B7FDC72269CA}">
      <dgm:prSet/>
      <dgm:spPr/>
      <dgm:t>
        <a:bodyPr/>
        <a:lstStyle/>
        <a:p>
          <a:endParaRPr lang="en-GB"/>
        </a:p>
      </dgm:t>
    </dgm:pt>
    <dgm:pt modelId="{077DDA6A-E617-45C4-BCFA-20489B18F609}">
      <dgm:prSet phldrT="[Text]"/>
      <dgm:spPr/>
      <dgm:t>
        <a:bodyPr/>
        <a:lstStyle/>
        <a:p>
          <a:r>
            <a:rPr lang="en-GB" dirty="0"/>
            <a:t>Residents, small groups, and local charities</a:t>
          </a:r>
        </a:p>
      </dgm:t>
    </dgm:pt>
    <dgm:pt modelId="{2C394A9E-C14E-4FF2-9EC8-A323276ADD98}" type="parTrans" cxnId="{3D715AB0-ACEF-44BB-9118-6859CACC36D4}">
      <dgm:prSet/>
      <dgm:spPr/>
      <dgm:t>
        <a:bodyPr/>
        <a:lstStyle/>
        <a:p>
          <a:endParaRPr lang="en-GB"/>
        </a:p>
      </dgm:t>
    </dgm:pt>
    <dgm:pt modelId="{2490EF84-8A6E-44BC-97BE-B1E8E35A5ED4}" type="sibTrans" cxnId="{3D715AB0-ACEF-44BB-9118-6859CACC36D4}">
      <dgm:prSet/>
      <dgm:spPr/>
      <dgm:t>
        <a:bodyPr/>
        <a:lstStyle/>
        <a:p>
          <a:endParaRPr lang="en-GB"/>
        </a:p>
      </dgm:t>
    </dgm:pt>
    <dgm:pt modelId="{88252466-1D32-46AB-AE24-F512BA4226E3}">
      <dgm:prSet phldrT="[Text]"/>
      <dgm:spPr/>
      <dgm:t>
        <a:bodyPr/>
        <a:lstStyle/>
        <a:p>
          <a:r>
            <a:rPr lang="en-GB" dirty="0"/>
            <a:t>Volunteers</a:t>
          </a:r>
        </a:p>
      </dgm:t>
    </dgm:pt>
    <dgm:pt modelId="{29866937-6433-4A89-8EC5-EB0E1FE32ED5}" type="parTrans" cxnId="{D88DAE5F-9EF9-447D-87DE-A9ECF4A0C4D4}">
      <dgm:prSet/>
      <dgm:spPr/>
      <dgm:t>
        <a:bodyPr/>
        <a:lstStyle/>
        <a:p>
          <a:endParaRPr lang="en-GB"/>
        </a:p>
      </dgm:t>
    </dgm:pt>
    <dgm:pt modelId="{5DFA5723-0285-4C5E-BC7C-003E49A8BA74}" type="sibTrans" cxnId="{D88DAE5F-9EF9-447D-87DE-A9ECF4A0C4D4}">
      <dgm:prSet/>
      <dgm:spPr/>
      <dgm:t>
        <a:bodyPr/>
        <a:lstStyle/>
        <a:p>
          <a:endParaRPr lang="en-GB"/>
        </a:p>
      </dgm:t>
    </dgm:pt>
    <dgm:pt modelId="{2ABF4A5F-2F02-4B70-A9BD-A972492ECE34}">
      <dgm:prSet phldrT="[Text]"/>
      <dgm:spPr/>
      <dgm:t>
        <a:bodyPr/>
        <a:lstStyle/>
        <a:p>
          <a:r>
            <a:rPr lang="en-GB" dirty="0"/>
            <a:t>EHCVS staff</a:t>
          </a:r>
        </a:p>
      </dgm:t>
    </dgm:pt>
    <dgm:pt modelId="{0E153A8B-A9BD-44A1-8882-11C79A6D9720}" type="parTrans" cxnId="{272092EA-99C3-455A-A4B0-8CAFA71C0D97}">
      <dgm:prSet/>
      <dgm:spPr/>
      <dgm:t>
        <a:bodyPr/>
        <a:lstStyle/>
        <a:p>
          <a:endParaRPr lang="en-GB"/>
        </a:p>
      </dgm:t>
    </dgm:pt>
    <dgm:pt modelId="{56B2AE2C-3243-4F89-8CF2-3E87B5FA2F3B}" type="sibTrans" cxnId="{272092EA-99C3-455A-A4B0-8CAFA71C0D97}">
      <dgm:prSet/>
      <dgm:spPr/>
      <dgm:t>
        <a:bodyPr/>
        <a:lstStyle/>
        <a:p>
          <a:endParaRPr lang="en-GB"/>
        </a:p>
      </dgm:t>
    </dgm:pt>
    <dgm:pt modelId="{FECE88FE-F4AD-476E-B470-78349ABB0210}" type="pres">
      <dgm:prSet presAssocID="{FEE9B123-E025-4B9B-88F8-1D0936977D14}" presName="linear" presStyleCnt="0">
        <dgm:presLayoutVars>
          <dgm:dir/>
          <dgm:animLvl val="lvl"/>
          <dgm:resizeHandles val="exact"/>
        </dgm:presLayoutVars>
      </dgm:prSet>
      <dgm:spPr/>
    </dgm:pt>
    <dgm:pt modelId="{B608BE38-88F7-4BF5-A5EA-239EF9BB4B21}" type="pres">
      <dgm:prSet presAssocID="{EE529A2D-177F-485A-99C4-763187CB45AD}" presName="parentLin" presStyleCnt="0"/>
      <dgm:spPr/>
    </dgm:pt>
    <dgm:pt modelId="{305294D5-3283-4679-8501-59E1B98FF41E}" type="pres">
      <dgm:prSet presAssocID="{EE529A2D-177F-485A-99C4-763187CB45AD}" presName="parentLeftMargin" presStyleLbl="node1" presStyleIdx="0" presStyleCnt="5"/>
      <dgm:spPr/>
    </dgm:pt>
    <dgm:pt modelId="{283904BD-FDAC-46B6-9494-9BB3DF857346}" type="pres">
      <dgm:prSet presAssocID="{EE529A2D-177F-485A-99C4-763187CB45AD}" presName="parentText" presStyleLbl="node1" presStyleIdx="0" presStyleCnt="5">
        <dgm:presLayoutVars>
          <dgm:chMax val="0"/>
          <dgm:bulletEnabled val="1"/>
        </dgm:presLayoutVars>
      </dgm:prSet>
      <dgm:spPr/>
    </dgm:pt>
    <dgm:pt modelId="{9335796E-50EA-402F-A8CB-CCA31021C15F}" type="pres">
      <dgm:prSet presAssocID="{EE529A2D-177F-485A-99C4-763187CB45AD}" presName="negativeSpace" presStyleCnt="0"/>
      <dgm:spPr/>
    </dgm:pt>
    <dgm:pt modelId="{8421A41A-B162-4B7D-8ECC-1361096DF2C1}" type="pres">
      <dgm:prSet presAssocID="{EE529A2D-177F-485A-99C4-763187CB45AD}" presName="childText" presStyleLbl="conFgAcc1" presStyleIdx="0" presStyleCnt="5">
        <dgm:presLayoutVars>
          <dgm:bulletEnabled val="1"/>
        </dgm:presLayoutVars>
      </dgm:prSet>
      <dgm:spPr/>
    </dgm:pt>
    <dgm:pt modelId="{003A9894-EA67-4E9C-894D-2770D2EA2577}" type="pres">
      <dgm:prSet presAssocID="{FE6CD4A4-4383-43CF-9299-6670D436A927}" presName="spaceBetweenRectangles" presStyleCnt="0"/>
      <dgm:spPr/>
    </dgm:pt>
    <dgm:pt modelId="{53192A5A-FD63-4076-94C2-00D26E4B0649}" type="pres">
      <dgm:prSet presAssocID="{E63E5A73-1627-4060-A4B3-0C0F7399EF84}" presName="parentLin" presStyleCnt="0"/>
      <dgm:spPr/>
    </dgm:pt>
    <dgm:pt modelId="{70796CB7-ADAF-450B-9CAE-339196DB9911}" type="pres">
      <dgm:prSet presAssocID="{E63E5A73-1627-4060-A4B3-0C0F7399EF84}" presName="parentLeftMargin" presStyleLbl="node1" presStyleIdx="0" presStyleCnt="5"/>
      <dgm:spPr/>
    </dgm:pt>
    <dgm:pt modelId="{464D26C1-76E3-4808-BA5F-C0140D73D9C3}" type="pres">
      <dgm:prSet presAssocID="{E63E5A73-1627-4060-A4B3-0C0F7399EF84}" presName="parentText" presStyleLbl="node1" presStyleIdx="1" presStyleCnt="5">
        <dgm:presLayoutVars>
          <dgm:chMax val="0"/>
          <dgm:bulletEnabled val="1"/>
        </dgm:presLayoutVars>
      </dgm:prSet>
      <dgm:spPr/>
    </dgm:pt>
    <dgm:pt modelId="{02295A37-5984-4E52-B899-503AE29ADFB9}" type="pres">
      <dgm:prSet presAssocID="{E63E5A73-1627-4060-A4B3-0C0F7399EF84}" presName="negativeSpace" presStyleCnt="0"/>
      <dgm:spPr/>
    </dgm:pt>
    <dgm:pt modelId="{A4803DDF-18FB-4477-9B41-30093C33CE22}" type="pres">
      <dgm:prSet presAssocID="{E63E5A73-1627-4060-A4B3-0C0F7399EF84}" presName="childText" presStyleLbl="conFgAcc1" presStyleIdx="1" presStyleCnt="5">
        <dgm:presLayoutVars>
          <dgm:bulletEnabled val="1"/>
        </dgm:presLayoutVars>
      </dgm:prSet>
      <dgm:spPr/>
    </dgm:pt>
    <dgm:pt modelId="{6EAF4C32-8E9C-48A3-8379-C38A104E1CD9}" type="pres">
      <dgm:prSet presAssocID="{831D62A4-3FE2-4F17-A7C3-AA3B95825FF6}" presName="spaceBetweenRectangles" presStyleCnt="0"/>
      <dgm:spPr/>
    </dgm:pt>
    <dgm:pt modelId="{60DD3A30-D7D2-4186-AC0D-889F8FF825AF}" type="pres">
      <dgm:prSet presAssocID="{077DDA6A-E617-45C4-BCFA-20489B18F609}" presName="parentLin" presStyleCnt="0"/>
      <dgm:spPr/>
    </dgm:pt>
    <dgm:pt modelId="{CEB82F39-2863-4C98-BA79-139D665FFC8F}" type="pres">
      <dgm:prSet presAssocID="{077DDA6A-E617-45C4-BCFA-20489B18F609}" presName="parentLeftMargin" presStyleLbl="node1" presStyleIdx="1" presStyleCnt="5"/>
      <dgm:spPr/>
    </dgm:pt>
    <dgm:pt modelId="{0F4C3A16-CC84-4700-84C6-8EC0F3A7BFFF}" type="pres">
      <dgm:prSet presAssocID="{077DDA6A-E617-45C4-BCFA-20489B18F609}" presName="parentText" presStyleLbl="node1" presStyleIdx="2" presStyleCnt="5">
        <dgm:presLayoutVars>
          <dgm:chMax val="0"/>
          <dgm:bulletEnabled val="1"/>
        </dgm:presLayoutVars>
      </dgm:prSet>
      <dgm:spPr/>
    </dgm:pt>
    <dgm:pt modelId="{7F3C43EA-73F2-4470-9C38-85A721A4CF49}" type="pres">
      <dgm:prSet presAssocID="{077DDA6A-E617-45C4-BCFA-20489B18F609}" presName="negativeSpace" presStyleCnt="0"/>
      <dgm:spPr/>
    </dgm:pt>
    <dgm:pt modelId="{8245EFA4-269C-483A-82DF-E91FD6A87D48}" type="pres">
      <dgm:prSet presAssocID="{077DDA6A-E617-45C4-BCFA-20489B18F609}" presName="childText" presStyleLbl="conFgAcc1" presStyleIdx="2" presStyleCnt="5">
        <dgm:presLayoutVars>
          <dgm:bulletEnabled val="1"/>
        </dgm:presLayoutVars>
      </dgm:prSet>
      <dgm:spPr/>
    </dgm:pt>
    <dgm:pt modelId="{5F6D9600-3600-489E-A397-7B8CDA85D29D}" type="pres">
      <dgm:prSet presAssocID="{2490EF84-8A6E-44BC-97BE-B1E8E35A5ED4}" presName="spaceBetweenRectangles" presStyleCnt="0"/>
      <dgm:spPr/>
    </dgm:pt>
    <dgm:pt modelId="{35526926-0E21-4419-BD6C-6A9C6F65DB01}" type="pres">
      <dgm:prSet presAssocID="{88252466-1D32-46AB-AE24-F512BA4226E3}" presName="parentLin" presStyleCnt="0"/>
      <dgm:spPr/>
    </dgm:pt>
    <dgm:pt modelId="{21AD55BE-F5A0-4350-BB4C-77D12118FE18}" type="pres">
      <dgm:prSet presAssocID="{88252466-1D32-46AB-AE24-F512BA4226E3}" presName="parentLeftMargin" presStyleLbl="node1" presStyleIdx="2" presStyleCnt="5"/>
      <dgm:spPr/>
    </dgm:pt>
    <dgm:pt modelId="{AFDF3DC8-4607-4D07-BF54-374BF1E8F323}" type="pres">
      <dgm:prSet presAssocID="{88252466-1D32-46AB-AE24-F512BA4226E3}" presName="parentText" presStyleLbl="node1" presStyleIdx="3" presStyleCnt="5">
        <dgm:presLayoutVars>
          <dgm:chMax val="0"/>
          <dgm:bulletEnabled val="1"/>
        </dgm:presLayoutVars>
      </dgm:prSet>
      <dgm:spPr/>
    </dgm:pt>
    <dgm:pt modelId="{4F68E1D9-9A82-43F3-8097-DB58298D7F69}" type="pres">
      <dgm:prSet presAssocID="{88252466-1D32-46AB-AE24-F512BA4226E3}" presName="negativeSpace" presStyleCnt="0"/>
      <dgm:spPr/>
    </dgm:pt>
    <dgm:pt modelId="{4DA041A3-5F30-49B9-B750-941017EFEE48}" type="pres">
      <dgm:prSet presAssocID="{88252466-1D32-46AB-AE24-F512BA4226E3}" presName="childText" presStyleLbl="conFgAcc1" presStyleIdx="3" presStyleCnt="5">
        <dgm:presLayoutVars>
          <dgm:bulletEnabled val="1"/>
        </dgm:presLayoutVars>
      </dgm:prSet>
      <dgm:spPr/>
    </dgm:pt>
    <dgm:pt modelId="{98B0F432-F32D-42CD-8FD4-86D48281EA2F}" type="pres">
      <dgm:prSet presAssocID="{5DFA5723-0285-4C5E-BC7C-003E49A8BA74}" presName="spaceBetweenRectangles" presStyleCnt="0"/>
      <dgm:spPr/>
    </dgm:pt>
    <dgm:pt modelId="{1B6308D1-F298-4175-B944-9A208FF2E494}" type="pres">
      <dgm:prSet presAssocID="{2ABF4A5F-2F02-4B70-A9BD-A972492ECE34}" presName="parentLin" presStyleCnt="0"/>
      <dgm:spPr/>
    </dgm:pt>
    <dgm:pt modelId="{C137E860-0357-4818-91DB-0692B4C5DA6D}" type="pres">
      <dgm:prSet presAssocID="{2ABF4A5F-2F02-4B70-A9BD-A972492ECE34}" presName="parentLeftMargin" presStyleLbl="node1" presStyleIdx="3" presStyleCnt="5"/>
      <dgm:spPr/>
    </dgm:pt>
    <dgm:pt modelId="{2D4A584E-F310-41D6-9CF0-E83A480AAD64}" type="pres">
      <dgm:prSet presAssocID="{2ABF4A5F-2F02-4B70-A9BD-A972492ECE34}" presName="parentText" presStyleLbl="node1" presStyleIdx="4" presStyleCnt="5">
        <dgm:presLayoutVars>
          <dgm:chMax val="0"/>
          <dgm:bulletEnabled val="1"/>
        </dgm:presLayoutVars>
      </dgm:prSet>
      <dgm:spPr/>
    </dgm:pt>
    <dgm:pt modelId="{0232EEFE-CF9D-4F4E-B3CF-8967E15D7B54}" type="pres">
      <dgm:prSet presAssocID="{2ABF4A5F-2F02-4B70-A9BD-A972492ECE34}" presName="negativeSpace" presStyleCnt="0"/>
      <dgm:spPr/>
    </dgm:pt>
    <dgm:pt modelId="{9D2D65A2-A9C1-482F-929E-2F92FE460CB1}" type="pres">
      <dgm:prSet presAssocID="{2ABF4A5F-2F02-4B70-A9BD-A972492ECE34}" presName="childText" presStyleLbl="conFgAcc1" presStyleIdx="4" presStyleCnt="5">
        <dgm:presLayoutVars>
          <dgm:bulletEnabled val="1"/>
        </dgm:presLayoutVars>
      </dgm:prSet>
      <dgm:spPr/>
    </dgm:pt>
  </dgm:ptLst>
  <dgm:cxnLst>
    <dgm:cxn modelId="{69D5761B-DBEB-4068-A793-AC4244B62F78}" type="presOf" srcId="{FEE9B123-E025-4B9B-88F8-1D0936977D14}" destId="{FECE88FE-F4AD-476E-B470-78349ABB0210}" srcOrd="0" destOrd="0" presId="urn:microsoft.com/office/officeart/2005/8/layout/list1"/>
    <dgm:cxn modelId="{C9574F24-2AEB-4D19-8104-B7FDC72269CA}" srcId="{FEE9B123-E025-4B9B-88F8-1D0936977D14}" destId="{E63E5A73-1627-4060-A4B3-0C0F7399EF84}" srcOrd="1" destOrd="0" parTransId="{305B6121-A05D-40B3-A61D-AA7378F03695}" sibTransId="{831D62A4-3FE2-4F17-A7C3-AA3B95825FF6}"/>
    <dgm:cxn modelId="{F10EA339-5972-4986-8260-C7CD79B8608D}" type="presOf" srcId="{2ABF4A5F-2F02-4B70-A9BD-A972492ECE34}" destId="{C137E860-0357-4818-91DB-0692B4C5DA6D}" srcOrd="0" destOrd="0" presId="urn:microsoft.com/office/officeart/2005/8/layout/list1"/>
    <dgm:cxn modelId="{D88DAE5F-9EF9-447D-87DE-A9ECF4A0C4D4}" srcId="{FEE9B123-E025-4B9B-88F8-1D0936977D14}" destId="{88252466-1D32-46AB-AE24-F512BA4226E3}" srcOrd="3" destOrd="0" parTransId="{29866937-6433-4A89-8EC5-EB0E1FE32ED5}" sibTransId="{5DFA5723-0285-4C5E-BC7C-003E49A8BA74}"/>
    <dgm:cxn modelId="{4785F54B-C82A-4614-A26D-7F84B9591FDB}" type="presOf" srcId="{EE529A2D-177F-485A-99C4-763187CB45AD}" destId="{305294D5-3283-4679-8501-59E1B98FF41E}" srcOrd="0" destOrd="0" presId="urn:microsoft.com/office/officeart/2005/8/layout/list1"/>
    <dgm:cxn modelId="{D62E476E-05FF-4B67-BF9F-2BF568DB3831}" type="presOf" srcId="{88252466-1D32-46AB-AE24-F512BA4226E3}" destId="{21AD55BE-F5A0-4350-BB4C-77D12118FE18}" srcOrd="0" destOrd="0" presId="urn:microsoft.com/office/officeart/2005/8/layout/list1"/>
    <dgm:cxn modelId="{62C33158-12D8-4B3C-9456-0C4CC267EEBF}" srcId="{FEE9B123-E025-4B9B-88F8-1D0936977D14}" destId="{EE529A2D-177F-485A-99C4-763187CB45AD}" srcOrd="0" destOrd="0" parTransId="{7A595D90-8B2D-4A07-9359-1317FD24B63A}" sibTransId="{FE6CD4A4-4383-43CF-9299-6670D436A927}"/>
    <dgm:cxn modelId="{26C98A5A-8CE9-4187-921E-2329654560B0}" type="presOf" srcId="{077DDA6A-E617-45C4-BCFA-20489B18F609}" destId="{0F4C3A16-CC84-4700-84C6-8EC0F3A7BFFF}" srcOrd="1" destOrd="0" presId="urn:microsoft.com/office/officeart/2005/8/layout/list1"/>
    <dgm:cxn modelId="{D55FC67F-D048-4949-8A1D-1651ABFB069A}" type="presOf" srcId="{077DDA6A-E617-45C4-BCFA-20489B18F609}" destId="{CEB82F39-2863-4C98-BA79-139D665FFC8F}" srcOrd="0" destOrd="0" presId="urn:microsoft.com/office/officeart/2005/8/layout/list1"/>
    <dgm:cxn modelId="{42941481-CFA1-4B4D-8C1C-868E37EFB486}" type="presOf" srcId="{EE529A2D-177F-485A-99C4-763187CB45AD}" destId="{283904BD-FDAC-46B6-9494-9BB3DF857346}" srcOrd="1" destOrd="0" presId="urn:microsoft.com/office/officeart/2005/8/layout/list1"/>
    <dgm:cxn modelId="{3CC193A0-1A24-4CB9-94C8-32E76D8442D7}" type="presOf" srcId="{E63E5A73-1627-4060-A4B3-0C0F7399EF84}" destId="{70796CB7-ADAF-450B-9CAE-339196DB9911}" srcOrd="0" destOrd="0" presId="urn:microsoft.com/office/officeart/2005/8/layout/list1"/>
    <dgm:cxn modelId="{3D715AB0-ACEF-44BB-9118-6859CACC36D4}" srcId="{FEE9B123-E025-4B9B-88F8-1D0936977D14}" destId="{077DDA6A-E617-45C4-BCFA-20489B18F609}" srcOrd="2" destOrd="0" parTransId="{2C394A9E-C14E-4FF2-9EC8-A323276ADD98}" sibTransId="{2490EF84-8A6E-44BC-97BE-B1E8E35A5ED4}"/>
    <dgm:cxn modelId="{376769C0-3991-4029-81FB-BC77EA3F8BA5}" type="presOf" srcId="{E63E5A73-1627-4060-A4B3-0C0F7399EF84}" destId="{464D26C1-76E3-4808-BA5F-C0140D73D9C3}" srcOrd="1" destOrd="0" presId="urn:microsoft.com/office/officeart/2005/8/layout/list1"/>
    <dgm:cxn modelId="{8CBA4FDD-293C-4E95-B7C2-D5727C44290C}" type="presOf" srcId="{88252466-1D32-46AB-AE24-F512BA4226E3}" destId="{AFDF3DC8-4607-4D07-BF54-374BF1E8F323}" srcOrd="1" destOrd="0" presId="urn:microsoft.com/office/officeart/2005/8/layout/list1"/>
    <dgm:cxn modelId="{272092EA-99C3-455A-A4B0-8CAFA71C0D97}" srcId="{FEE9B123-E025-4B9B-88F8-1D0936977D14}" destId="{2ABF4A5F-2F02-4B70-A9BD-A972492ECE34}" srcOrd="4" destOrd="0" parTransId="{0E153A8B-A9BD-44A1-8882-11C79A6D9720}" sibTransId="{56B2AE2C-3243-4F89-8CF2-3E87B5FA2F3B}"/>
    <dgm:cxn modelId="{7A121FF9-831D-4611-9FFF-BE4751EEEA14}" type="presOf" srcId="{2ABF4A5F-2F02-4B70-A9BD-A972492ECE34}" destId="{2D4A584E-F310-41D6-9CF0-E83A480AAD64}" srcOrd="1" destOrd="0" presId="urn:microsoft.com/office/officeart/2005/8/layout/list1"/>
    <dgm:cxn modelId="{E1D60292-B69E-477B-9A47-CD1FD85E0972}" type="presParOf" srcId="{FECE88FE-F4AD-476E-B470-78349ABB0210}" destId="{B608BE38-88F7-4BF5-A5EA-239EF9BB4B21}" srcOrd="0" destOrd="0" presId="urn:microsoft.com/office/officeart/2005/8/layout/list1"/>
    <dgm:cxn modelId="{BF632819-C4CE-4C7B-9025-FE8FE655C25C}" type="presParOf" srcId="{B608BE38-88F7-4BF5-A5EA-239EF9BB4B21}" destId="{305294D5-3283-4679-8501-59E1B98FF41E}" srcOrd="0" destOrd="0" presId="urn:microsoft.com/office/officeart/2005/8/layout/list1"/>
    <dgm:cxn modelId="{650939B0-2730-404F-A3D0-8226BFB77E81}" type="presParOf" srcId="{B608BE38-88F7-4BF5-A5EA-239EF9BB4B21}" destId="{283904BD-FDAC-46B6-9494-9BB3DF857346}" srcOrd="1" destOrd="0" presId="urn:microsoft.com/office/officeart/2005/8/layout/list1"/>
    <dgm:cxn modelId="{F7126C51-7EC6-457C-B3AB-D9498E13762D}" type="presParOf" srcId="{FECE88FE-F4AD-476E-B470-78349ABB0210}" destId="{9335796E-50EA-402F-A8CB-CCA31021C15F}" srcOrd="1" destOrd="0" presId="urn:microsoft.com/office/officeart/2005/8/layout/list1"/>
    <dgm:cxn modelId="{D91D19ED-41BB-4122-A1E3-9895B65CF62A}" type="presParOf" srcId="{FECE88FE-F4AD-476E-B470-78349ABB0210}" destId="{8421A41A-B162-4B7D-8ECC-1361096DF2C1}" srcOrd="2" destOrd="0" presId="urn:microsoft.com/office/officeart/2005/8/layout/list1"/>
    <dgm:cxn modelId="{4335D8D5-C97A-4395-9D56-2D687E62AF8D}" type="presParOf" srcId="{FECE88FE-F4AD-476E-B470-78349ABB0210}" destId="{003A9894-EA67-4E9C-894D-2770D2EA2577}" srcOrd="3" destOrd="0" presId="urn:microsoft.com/office/officeart/2005/8/layout/list1"/>
    <dgm:cxn modelId="{70D39A16-32E1-409E-B4AF-71AA6A96727A}" type="presParOf" srcId="{FECE88FE-F4AD-476E-B470-78349ABB0210}" destId="{53192A5A-FD63-4076-94C2-00D26E4B0649}" srcOrd="4" destOrd="0" presId="urn:microsoft.com/office/officeart/2005/8/layout/list1"/>
    <dgm:cxn modelId="{B902DE7C-725D-462F-9CF1-EBA7389076BB}" type="presParOf" srcId="{53192A5A-FD63-4076-94C2-00D26E4B0649}" destId="{70796CB7-ADAF-450B-9CAE-339196DB9911}" srcOrd="0" destOrd="0" presId="urn:microsoft.com/office/officeart/2005/8/layout/list1"/>
    <dgm:cxn modelId="{A766BD08-3659-4014-9A7C-C5FAB5E5ABE0}" type="presParOf" srcId="{53192A5A-FD63-4076-94C2-00D26E4B0649}" destId="{464D26C1-76E3-4808-BA5F-C0140D73D9C3}" srcOrd="1" destOrd="0" presId="urn:microsoft.com/office/officeart/2005/8/layout/list1"/>
    <dgm:cxn modelId="{ECFEF245-AD91-4A1C-9FDD-99C0E3C3694A}" type="presParOf" srcId="{FECE88FE-F4AD-476E-B470-78349ABB0210}" destId="{02295A37-5984-4E52-B899-503AE29ADFB9}" srcOrd="5" destOrd="0" presId="urn:microsoft.com/office/officeart/2005/8/layout/list1"/>
    <dgm:cxn modelId="{E40B2FB4-0832-4AC3-AEE4-15B6E6756DF2}" type="presParOf" srcId="{FECE88FE-F4AD-476E-B470-78349ABB0210}" destId="{A4803DDF-18FB-4477-9B41-30093C33CE22}" srcOrd="6" destOrd="0" presId="urn:microsoft.com/office/officeart/2005/8/layout/list1"/>
    <dgm:cxn modelId="{5FC5981F-D28D-408B-81CA-212435774E71}" type="presParOf" srcId="{FECE88FE-F4AD-476E-B470-78349ABB0210}" destId="{6EAF4C32-8E9C-48A3-8379-C38A104E1CD9}" srcOrd="7" destOrd="0" presId="urn:microsoft.com/office/officeart/2005/8/layout/list1"/>
    <dgm:cxn modelId="{E9A80AB2-4EB5-42C2-8744-EFFAEB1B915D}" type="presParOf" srcId="{FECE88FE-F4AD-476E-B470-78349ABB0210}" destId="{60DD3A30-D7D2-4186-AC0D-889F8FF825AF}" srcOrd="8" destOrd="0" presId="urn:microsoft.com/office/officeart/2005/8/layout/list1"/>
    <dgm:cxn modelId="{BF86CDC7-DCAF-4025-8514-4457136FCFED}" type="presParOf" srcId="{60DD3A30-D7D2-4186-AC0D-889F8FF825AF}" destId="{CEB82F39-2863-4C98-BA79-139D665FFC8F}" srcOrd="0" destOrd="0" presId="urn:microsoft.com/office/officeart/2005/8/layout/list1"/>
    <dgm:cxn modelId="{3ECE182F-A2CC-4907-90C4-C753BD4DC881}" type="presParOf" srcId="{60DD3A30-D7D2-4186-AC0D-889F8FF825AF}" destId="{0F4C3A16-CC84-4700-84C6-8EC0F3A7BFFF}" srcOrd="1" destOrd="0" presId="urn:microsoft.com/office/officeart/2005/8/layout/list1"/>
    <dgm:cxn modelId="{EB64CA65-2C3D-467F-A618-E12D61A01EEB}" type="presParOf" srcId="{FECE88FE-F4AD-476E-B470-78349ABB0210}" destId="{7F3C43EA-73F2-4470-9C38-85A721A4CF49}" srcOrd="9" destOrd="0" presId="urn:microsoft.com/office/officeart/2005/8/layout/list1"/>
    <dgm:cxn modelId="{3D189F03-4029-4AFC-A288-3595A7D3758A}" type="presParOf" srcId="{FECE88FE-F4AD-476E-B470-78349ABB0210}" destId="{8245EFA4-269C-483A-82DF-E91FD6A87D48}" srcOrd="10" destOrd="0" presId="urn:microsoft.com/office/officeart/2005/8/layout/list1"/>
    <dgm:cxn modelId="{785BA3CC-D617-4555-B79B-FF9F4371569E}" type="presParOf" srcId="{FECE88FE-F4AD-476E-B470-78349ABB0210}" destId="{5F6D9600-3600-489E-A397-7B8CDA85D29D}" srcOrd="11" destOrd="0" presId="urn:microsoft.com/office/officeart/2005/8/layout/list1"/>
    <dgm:cxn modelId="{CD1035E1-4BA8-400B-95E8-5BA09C67050D}" type="presParOf" srcId="{FECE88FE-F4AD-476E-B470-78349ABB0210}" destId="{35526926-0E21-4419-BD6C-6A9C6F65DB01}" srcOrd="12" destOrd="0" presId="urn:microsoft.com/office/officeart/2005/8/layout/list1"/>
    <dgm:cxn modelId="{A064FCFA-45DA-484C-9997-DF8F6B61658D}" type="presParOf" srcId="{35526926-0E21-4419-BD6C-6A9C6F65DB01}" destId="{21AD55BE-F5A0-4350-BB4C-77D12118FE18}" srcOrd="0" destOrd="0" presId="urn:microsoft.com/office/officeart/2005/8/layout/list1"/>
    <dgm:cxn modelId="{7F0D777E-C795-4BD8-85CF-E5DDAEDB8796}" type="presParOf" srcId="{35526926-0E21-4419-BD6C-6A9C6F65DB01}" destId="{AFDF3DC8-4607-4D07-BF54-374BF1E8F323}" srcOrd="1" destOrd="0" presId="urn:microsoft.com/office/officeart/2005/8/layout/list1"/>
    <dgm:cxn modelId="{7FD1444E-606A-44F8-B3D6-89F9F8866804}" type="presParOf" srcId="{FECE88FE-F4AD-476E-B470-78349ABB0210}" destId="{4F68E1D9-9A82-43F3-8097-DB58298D7F69}" srcOrd="13" destOrd="0" presId="urn:microsoft.com/office/officeart/2005/8/layout/list1"/>
    <dgm:cxn modelId="{B9EB9D91-7588-48C3-871C-347A0EDC38F1}" type="presParOf" srcId="{FECE88FE-F4AD-476E-B470-78349ABB0210}" destId="{4DA041A3-5F30-49B9-B750-941017EFEE48}" srcOrd="14" destOrd="0" presId="urn:microsoft.com/office/officeart/2005/8/layout/list1"/>
    <dgm:cxn modelId="{E91AF9FA-430F-41C1-803C-12286AB9AE23}" type="presParOf" srcId="{FECE88FE-F4AD-476E-B470-78349ABB0210}" destId="{98B0F432-F32D-42CD-8FD4-86D48281EA2F}" srcOrd="15" destOrd="0" presId="urn:microsoft.com/office/officeart/2005/8/layout/list1"/>
    <dgm:cxn modelId="{E4EC096A-053D-4B8D-87BD-E2FC2DDDB7F5}" type="presParOf" srcId="{FECE88FE-F4AD-476E-B470-78349ABB0210}" destId="{1B6308D1-F298-4175-B944-9A208FF2E494}" srcOrd="16" destOrd="0" presId="urn:microsoft.com/office/officeart/2005/8/layout/list1"/>
    <dgm:cxn modelId="{4DA5F0B1-09CF-4C6D-9A37-5E02F1D004A1}" type="presParOf" srcId="{1B6308D1-F298-4175-B944-9A208FF2E494}" destId="{C137E860-0357-4818-91DB-0692B4C5DA6D}" srcOrd="0" destOrd="0" presId="urn:microsoft.com/office/officeart/2005/8/layout/list1"/>
    <dgm:cxn modelId="{0208EDAA-634D-462E-9BFF-6F6929BB3691}" type="presParOf" srcId="{1B6308D1-F298-4175-B944-9A208FF2E494}" destId="{2D4A584E-F310-41D6-9CF0-E83A480AAD64}" srcOrd="1" destOrd="0" presId="urn:microsoft.com/office/officeart/2005/8/layout/list1"/>
    <dgm:cxn modelId="{CF77CFC4-F8C1-417F-9994-7B9ADA787D44}" type="presParOf" srcId="{FECE88FE-F4AD-476E-B470-78349ABB0210}" destId="{0232EEFE-CF9D-4F4E-B3CF-8967E15D7B54}" srcOrd="17" destOrd="0" presId="urn:microsoft.com/office/officeart/2005/8/layout/list1"/>
    <dgm:cxn modelId="{145E46DA-131A-49B8-BD1C-6D843D614C5D}" type="presParOf" srcId="{FECE88FE-F4AD-476E-B470-78349ABB0210}" destId="{9D2D65A2-A9C1-482F-929E-2F92FE460CB1}"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6D2AC-FCE8-4075-8938-F38BCC8D8A8D}">
      <dsp:nvSpPr>
        <dsp:cNvPr id="0" name=""/>
        <dsp:cNvSpPr/>
      </dsp:nvSpPr>
      <dsp:spPr>
        <a:xfrm>
          <a:off x="0" y="381951"/>
          <a:ext cx="9906000" cy="69615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8816" tIns="354076" rIns="768816" bIns="120904" numCol="1" spcCol="1270" anchor="t" anchorCtr="0">
          <a:noAutofit/>
        </a:bodyPr>
        <a:lstStyle/>
        <a:p>
          <a:pPr marL="171450" lvl="1" indent="-171450" algn="l" defTabSz="755650">
            <a:lnSpc>
              <a:spcPct val="90000"/>
            </a:lnSpc>
            <a:spcBef>
              <a:spcPct val="0"/>
            </a:spcBef>
            <a:spcAft>
              <a:spcPct val="15000"/>
            </a:spcAft>
            <a:buChar char="•"/>
          </a:pPr>
          <a:r>
            <a:rPr lang="en-GB" sz="1700" kern="1200" dirty="0"/>
            <a:t>Strengthen social connections and create activities for people to get together and meet others.</a:t>
          </a:r>
        </a:p>
      </dsp:txBody>
      <dsp:txXfrm>
        <a:off x="0" y="381951"/>
        <a:ext cx="9906000" cy="696150"/>
      </dsp:txXfrm>
    </dsp:sp>
    <dsp:sp modelId="{48B88976-76F3-4638-B5DD-A33B8464D3EE}">
      <dsp:nvSpPr>
        <dsp:cNvPr id="0" name=""/>
        <dsp:cNvSpPr/>
      </dsp:nvSpPr>
      <dsp:spPr>
        <a:xfrm>
          <a:off x="495300" y="151351"/>
          <a:ext cx="6934200" cy="50184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2096" tIns="0" rIns="262096" bIns="0" numCol="1" spcCol="1270" anchor="ctr" anchorCtr="0">
          <a:noAutofit/>
        </a:bodyPr>
        <a:lstStyle/>
        <a:p>
          <a:pPr marL="0" lvl="0" indent="0" algn="l" defTabSz="1422400">
            <a:lnSpc>
              <a:spcPct val="90000"/>
            </a:lnSpc>
            <a:spcBef>
              <a:spcPct val="0"/>
            </a:spcBef>
            <a:spcAft>
              <a:spcPct val="35000"/>
            </a:spcAft>
            <a:buNone/>
          </a:pPr>
          <a:r>
            <a:rPr lang="en-GB" sz="3200" kern="1200" dirty="0"/>
            <a:t>Reduce social isolation</a:t>
          </a:r>
        </a:p>
      </dsp:txBody>
      <dsp:txXfrm>
        <a:off x="519798" y="175849"/>
        <a:ext cx="6885204" cy="452844"/>
      </dsp:txXfrm>
    </dsp:sp>
    <dsp:sp modelId="{446BDCDF-2BD8-42C0-A2AF-5293DB6AADE7}">
      <dsp:nvSpPr>
        <dsp:cNvPr id="0" name=""/>
        <dsp:cNvSpPr/>
      </dsp:nvSpPr>
      <dsp:spPr>
        <a:xfrm>
          <a:off x="0" y="1441141"/>
          <a:ext cx="9906000" cy="696150"/>
        </a:xfrm>
        <a:prstGeom prst="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8816" tIns="354076" rIns="768816" bIns="120904" numCol="1" spcCol="1270" anchor="t" anchorCtr="0">
          <a:noAutofit/>
        </a:bodyPr>
        <a:lstStyle/>
        <a:p>
          <a:pPr marL="171450" lvl="1" indent="-171450" algn="l" defTabSz="755650">
            <a:lnSpc>
              <a:spcPct val="90000"/>
            </a:lnSpc>
            <a:spcBef>
              <a:spcPct val="0"/>
            </a:spcBef>
            <a:spcAft>
              <a:spcPct val="15000"/>
            </a:spcAft>
            <a:buChar char="•"/>
          </a:pPr>
          <a:r>
            <a:rPr lang="en-GB" sz="1700" kern="1200" dirty="0"/>
            <a:t>Share information about what local services and activities are available.</a:t>
          </a:r>
        </a:p>
      </dsp:txBody>
      <dsp:txXfrm>
        <a:off x="0" y="1441141"/>
        <a:ext cx="9906000" cy="696150"/>
      </dsp:txXfrm>
    </dsp:sp>
    <dsp:sp modelId="{D940E0D3-263B-4C56-8600-60872629737D}">
      <dsp:nvSpPr>
        <dsp:cNvPr id="0" name=""/>
        <dsp:cNvSpPr/>
      </dsp:nvSpPr>
      <dsp:spPr>
        <a:xfrm>
          <a:off x="495300" y="1190221"/>
          <a:ext cx="6934200" cy="50184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2096" tIns="0" rIns="262096" bIns="0" numCol="1" spcCol="1270" anchor="ctr" anchorCtr="0">
          <a:noAutofit/>
        </a:bodyPr>
        <a:lstStyle/>
        <a:p>
          <a:pPr marL="0" lvl="0" indent="0" algn="l" defTabSz="1244600">
            <a:lnSpc>
              <a:spcPct val="90000"/>
            </a:lnSpc>
            <a:spcBef>
              <a:spcPct val="0"/>
            </a:spcBef>
            <a:spcAft>
              <a:spcPct val="35000"/>
            </a:spcAft>
            <a:buNone/>
          </a:pPr>
          <a:r>
            <a:rPr lang="en-GB" sz="2800" kern="1200" dirty="0"/>
            <a:t>Improve mental health and wellbeing</a:t>
          </a:r>
        </a:p>
      </dsp:txBody>
      <dsp:txXfrm>
        <a:off x="519798" y="1214719"/>
        <a:ext cx="6885204" cy="452844"/>
      </dsp:txXfrm>
    </dsp:sp>
    <dsp:sp modelId="{B63BA3FD-AFF2-43AE-A509-B6BD40127C89}">
      <dsp:nvSpPr>
        <dsp:cNvPr id="0" name=""/>
        <dsp:cNvSpPr/>
      </dsp:nvSpPr>
      <dsp:spPr>
        <a:xfrm>
          <a:off x="0" y="2480011"/>
          <a:ext cx="9906000" cy="910350"/>
        </a:xfrm>
        <a:prstGeom prst="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8816" tIns="354076" rIns="768816" bIns="120904" numCol="1" spcCol="1270" anchor="t" anchorCtr="0">
          <a:noAutofit/>
        </a:bodyPr>
        <a:lstStyle/>
        <a:p>
          <a:pPr marL="171450" lvl="1" indent="-171450" algn="l" defTabSz="755650">
            <a:lnSpc>
              <a:spcPct val="90000"/>
            </a:lnSpc>
            <a:spcBef>
              <a:spcPct val="0"/>
            </a:spcBef>
            <a:spcAft>
              <a:spcPct val="15000"/>
            </a:spcAft>
            <a:buChar char="•"/>
          </a:pPr>
          <a:r>
            <a:rPr lang="en-GB" sz="1700" kern="1200" dirty="0"/>
            <a:t>Work alongside local people and community groups to encourage people to volunteer and get involved.</a:t>
          </a:r>
        </a:p>
      </dsp:txBody>
      <dsp:txXfrm>
        <a:off x="0" y="2480011"/>
        <a:ext cx="9906000" cy="910350"/>
      </dsp:txXfrm>
    </dsp:sp>
    <dsp:sp modelId="{08BAF0F3-A655-40EE-81FC-42D88A49A948}">
      <dsp:nvSpPr>
        <dsp:cNvPr id="0" name=""/>
        <dsp:cNvSpPr/>
      </dsp:nvSpPr>
      <dsp:spPr>
        <a:xfrm>
          <a:off x="495300" y="2229091"/>
          <a:ext cx="6934200" cy="50184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2096" tIns="0" rIns="262096" bIns="0" numCol="1" spcCol="1270" anchor="ctr" anchorCtr="0">
          <a:noAutofit/>
        </a:bodyPr>
        <a:lstStyle/>
        <a:p>
          <a:pPr marL="0" lvl="0" indent="0" algn="l" defTabSz="1422400">
            <a:lnSpc>
              <a:spcPct val="90000"/>
            </a:lnSpc>
            <a:spcBef>
              <a:spcPct val="0"/>
            </a:spcBef>
            <a:spcAft>
              <a:spcPct val="35000"/>
            </a:spcAft>
            <a:buNone/>
          </a:pPr>
          <a:r>
            <a:rPr lang="en-GB" sz="3200" kern="1200" dirty="0"/>
            <a:t>Build a caring community</a:t>
          </a:r>
        </a:p>
      </dsp:txBody>
      <dsp:txXfrm>
        <a:off x="519798" y="2253589"/>
        <a:ext cx="6885204" cy="4528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0100C4-AD64-4EB5-9136-968355571926}">
      <dsp:nvSpPr>
        <dsp:cNvPr id="0" name=""/>
        <dsp:cNvSpPr/>
      </dsp:nvSpPr>
      <dsp:spPr>
        <a:xfrm>
          <a:off x="342185" y="1917"/>
          <a:ext cx="3900487" cy="1560194"/>
        </a:xfrm>
        <a:prstGeom prst="chevron">
          <a:avLst/>
        </a:prstGeom>
        <a:solidFill>
          <a:schemeClr val="accent2">
            <a:lumMod val="7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25400" rIns="0" bIns="25400" numCol="1" spcCol="1270" anchor="ctr" anchorCtr="0">
          <a:noAutofit/>
        </a:bodyPr>
        <a:lstStyle/>
        <a:p>
          <a:pPr marL="0" lvl="0" indent="0" algn="ctr" defTabSz="1778000">
            <a:lnSpc>
              <a:spcPct val="90000"/>
            </a:lnSpc>
            <a:spcBef>
              <a:spcPct val="0"/>
            </a:spcBef>
            <a:spcAft>
              <a:spcPct val="35000"/>
            </a:spcAft>
            <a:buNone/>
          </a:pPr>
          <a:r>
            <a:rPr lang="en-GB" sz="4000" kern="1200" dirty="0">
              <a:effectLst>
                <a:outerShdw blurRad="50800" dist="50800" dir="5400000" algn="ctr" rotWithShape="0">
                  <a:schemeClr val="tx1"/>
                </a:outerShdw>
              </a:effectLst>
            </a:rPr>
            <a:t>Exercise classes</a:t>
          </a:r>
        </a:p>
      </dsp:txBody>
      <dsp:txXfrm>
        <a:off x="1122282" y="1917"/>
        <a:ext cx="2340293" cy="1560194"/>
      </dsp:txXfrm>
    </dsp:sp>
    <dsp:sp modelId="{B086D41D-C6E0-4897-BE39-0620F4D00680}">
      <dsp:nvSpPr>
        <dsp:cNvPr id="0" name=""/>
        <dsp:cNvSpPr/>
      </dsp:nvSpPr>
      <dsp:spPr>
        <a:xfrm>
          <a:off x="3735609" y="134534"/>
          <a:ext cx="3237404" cy="1294961"/>
        </a:xfrm>
        <a:prstGeom prst="chevron">
          <a:avLst/>
        </a:prstGeom>
        <a:solidFill>
          <a:schemeClr val="accent5">
            <a:alpha val="90000"/>
            <a:tint val="40000"/>
            <a:hueOff val="0"/>
            <a:satOff val="0"/>
            <a:lumOff val="0"/>
            <a:alphaOff val="0"/>
          </a:schemeClr>
        </a:solidFill>
        <a:ln w="9525" cap="flat" cmpd="sng" algn="ctr">
          <a:solidFill>
            <a:schemeClr val="accent5">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GB" sz="2000" kern="1200" dirty="0">
              <a:effectLst>
                <a:outerShdw blurRad="50800" dist="50800" dir="5400000" algn="ctr" rotWithShape="0">
                  <a:schemeClr val="tx1"/>
                </a:outerShdw>
              </a:effectLst>
            </a:rPr>
            <a:t>Yoga, strength and balance, table tennis, park walks</a:t>
          </a:r>
        </a:p>
      </dsp:txBody>
      <dsp:txXfrm>
        <a:off x="4383090" y="134534"/>
        <a:ext cx="1942443" cy="1294961"/>
      </dsp:txXfrm>
    </dsp:sp>
    <dsp:sp modelId="{7B6BDBA3-16EB-4D14-BFA2-7CE0BF770923}">
      <dsp:nvSpPr>
        <dsp:cNvPr id="0" name=""/>
        <dsp:cNvSpPr/>
      </dsp:nvSpPr>
      <dsp:spPr>
        <a:xfrm>
          <a:off x="375261" y="1780540"/>
          <a:ext cx="3900487" cy="1560194"/>
        </a:xfrm>
        <a:prstGeom prst="chevron">
          <a:avLst/>
        </a:prstGeom>
        <a:solidFill>
          <a:schemeClr val="accent4">
            <a:lumMod val="7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4610" tIns="27305" rIns="0" bIns="27305" numCol="1" spcCol="1270" anchor="ctr" anchorCtr="0">
          <a:noAutofit/>
        </a:bodyPr>
        <a:lstStyle/>
        <a:p>
          <a:pPr marL="0" lvl="0" indent="0" algn="ctr" defTabSz="1911350">
            <a:lnSpc>
              <a:spcPct val="90000"/>
            </a:lnSpc>
            <a:spcBef>
              <a:spcPct val="0"/>
            </a:spcBef>
            <a:spcAft>
              <a:spcPct val="35000"/>
            </a:spcAft>
            <a:buNone/>
          </a:pPr>
          <a:r>
            <a:rPr lang="en-GB" sz="4300" kern="1200" dirty="0">
              <a:effectLst>
                <a:outerShdw blurRad="50800" dist="50800" dir="5400000" algn="ctr" rotWithShape="0">
                  <a:schemeClr val="tx1"/>
                </a:outerShdw>
              </a:effectLst>
            </a:rPr>
            <a:t>Hobby clubs</a:t>
          </a:r>
          <a:r>
            <a:rPr lang="en-GB" sz="5100" kern="1200" dirty="0">
              <a:effectLst>
                <a:outerShdw blurRad="50800" dist="50800" dir="5400000" algn="ctr" rotWithShape="0">
                  <a:schemeClr val="tx1"/>
                </a:outerShdw>
              </a:effectLst>
            </a:rPr>
            <a:t>	</a:t>
          </a:r>
        </a:p>
      </dsp:txBody>
      <dsp:txXfrm>
        <a:off x="1155358" y="1780540"/>
        <a:ext cx="2340293" cy="1560194"/>
      </dsp:txXfrm>
    </dsp:sp>
    <dsp:sp modelId="{192E4A66-B88E-45E2-8643-45822AFCBC75}">
      <dsp:nvSpPr>
        <dsp:cNvPr id="0" name=""/>
        <dsp:cNvSpPr/>
      </dsp:nvSpPr>
      <dsp:spPr>
        <a:xfrm>
          <a:off x="3767509" y="1913156"/>
          <a:ext cx="3237404" cy="1294961"/>
        </a:xfrm>
        <a:prstGeom prst="chevron">
          <a:avLst/>
        </a:prstGeom>
        <a:solidFill>
          <a:schemeClr val="accent5">
            <a:alpha val="90000"/>
            <a:tint val="40000"/>
            <a:hueOff val="0"/>
            <a:satOff val="0"/>
            <a:lumOff val="0"/>
            <a:alphaOff val="0"/>
          </a:schemeClr>
        </a:solidFill>
        <a:ln w="9525" cap="flat" cmpd="sng" algn="ctr">
          <a:solidFill>
            <a:schemeClr val="accent5">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GB" sz="2000" kern="1200" dirty="0">
              <a:effectLst>
                <a:outerShdw blurRad="50800" dist="50800" dir="5400000" algn="ctr" rotWithShape="0">
                  <a:schemeClr val="tx1"/>
                </a:outerShdw>
              </a:effectLst>
            </a:rPr>
            <a:t>Arts &amp; crafts, knitting, chess, books, music therapy </a:t>
          </a:r>
        </a:p>
      </dsp:txBody>
      <dsp:txXfrm>
        <a:off x="4414990" y="1913156"/>
        <a:ext cx="1942443" cy="1294961"/>
      </dsp:txXfrm>
    </dsp:sp>
    <dsp:sp modelId="{C1F67BE9-5428-42D1-88D0-7C1962E9775A}">
      <dsp:nvSpPr>
        <dsp:cNvPr id="0" name=""/>
        <dsp:cNvSpPr/>
      </dsp:nvSpPr>
      <dsp:spPr>
        <a:xfrm>
          <a:off x="342185" y="3559162"/>
          <a:ext cx="3900487" cy="1560194"/>
        </a:xfrm>
        <a:prstGeom prst="chevron">
          <a:avLst/>
        </a:prstGeom>
        <a:solidFill>
          <a:schemeClr val="accent2">
            <a:lumMod val="7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880" tIns="27940" rIns="0" bIns="27940" numCol="1" spcCol="1270" anchor="ctr" anchorCtr="0">
          <a:noAutofit/>
        </a:bodyPr>
        <a:lstStyle/>
        <a:p>
          <a:pPr marL="0" lvl="0" indent="0" algn="ctr" defTabSz="1955800">
            <a:lnSpc>
              <a:spcPct val="90000"/>
            </a:lnSpc>
            <a:spcBef>
              <a:spcPct val="0"/>
            </a:spcBef>
            <a:spcAft>
              <a:spcPct val="35000"/>
            </a:spcAft>
            <a:buNone/>
          </a:pPr>
          <a:r>
            <a:rPr lang="en-GB" sz="4400" kern="1200" dirty="0">
              <a:effectLst>
                <a:outerShdw blurRad="50800" dist="50800" dir="5400000" algn="ctr" rotWithShape="0">
                  <a:schemeClr val="tx1"/>
                </a:outerShdw>
              </a:effectLst>
            </a:rPr>
            <a:t>Special events</a:t>
          </a:r>
        </a:p>
      </dsp:txBody>
      <dsp:txXfrm>
        <a:off x="1122282" y="3559162"/>
        <a:ext cx="2340293" cy="1560194"/>
      </dsp:txXfrm>
    </dsp:sp>
    <dsp:sp modelId="{A40F11D2-E53E-4CF9-8E89-3DB80CE24287}">
      <dsp:nvSpPr>
        <dsp:cNvPr id="0" name=""/>
        <dsp:cNvSpPr/>
      </dsp:nvSpPr>
      <dsp:spPr>
        <a:xfrm>
          <a:off x="3735609" y="3691778"/>
          <a:ext cx="3237404" cy="1294961"/>
        </a:xfrm>
        <a:prstGeom prst="chevron">
          <a:avLst/>
        </a:prstGeom>
        <a:solidFill>
          <a:schemeClr val="accent5">
            <a:alpha val="90000"/>
            <a:tint val="40000"/>
            <a:hueOff val="0"/>
            <a:satOff val="0"/>
            <a:lumOff val="0"/>
            <a:alphaOff val="0"/>
          </a:schemeClr>
        </a:solidFill>
        <a:ln w="9525" cap="flat" cmpd="sng" algn="ctr">
          <a:solidFill>
            <a:schemeClr val="accent5">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GB" sz="2000" kern="1200" dirty="0">
              <a:effectLst>
                <a:outerShdw blurRad="50800" dist="50800" dir="5400000" algn="ctr" rotWithShape="0">
                  <a:schemeClr val="tx1"/>
                </a:outerShdw>
              </a:effectLst>
            </a:rPr>
            <a:t>Coffee mornings, guest speakers, community projects, special workshops</a:t>
          </a:r>
        </a:p>
      </dsp:txBody>
      <dsp:txXfrm>
        <a:off x="4383090" y="3691778"/>
        <a:ext cx="1942443" cy="12949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A3721-E8B7-4A46-9F72-1302F3E3C487}">
      <dsp:nvSpPr>
        <dsp:cNvPr id="0" name=""/>
        <dsp:cNvSpPr/>
      </dsp:nvSpPr>
      <dsp:spPr>
        <a:xfrm>
          <a:off x="0" y="4078917"/>
          <a:ext cx="8128000" cy="1338791"/>
        </a:xfrm>
        <a:prstGeom prst="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0" tIns="355600" rIns="355600" bIns="355600" numCol="1" spcCol="1270" anchor="ctr" anchorCtr="0">
          <a:noAutofit/>
        </a:bodyPr>
        <a:lstStyle/>
        <a:p>
          <a:pPr marL="0" lvl="0" indent="0" algn="ctr" defTabSz="2222500">
            <a:lnSpc>
              <a:spcPct val="90000"/>
            </a:lnSpc>
            <a:spcBef>
              <a:spcPct val="0"/>
            </a:spcBef>
            <a:spcAft>
              <a:spcPct val="35000"/>
            </a:spcAft>
            <a:buNone/>
          </a:pPr>
          <a:endParaRPr lang="en-GB" sz="5000" kern="1200" dirty="0"/>
        </a:p>
      </dsp:txBody>
      <dsp:txXfrm>
        <a:off x="0" y="4078917"/>
        <a:ext cx="8128000" cy="1338791"/>
      </dsp:txXfrm>
    </dsp:sp>
    <dsp:sp modelId="{8F950179-C296-4FA1-85E2-A5CCC894B3AB}">
      <dsp:nvSpPr>
        <dsp:cNvPr id="0" name=""/>
        <dsp:cNvSpPr/>
      </dsp:nvSpPr>
      <dsp:spPr>
        <a:xfrm rot="10800000">
          <a:off x="0" y="2039937"/>
          <a:ext cx="8128000" cy="2059061"/>
        </a:xfrm>
        <a:prstGeom prst="upArrowCallout">
          <a:avLst/>
        </a:prstGeom>
        <a:solidFill>
          <a:schemeClr val="accent3">
            <a:hueOff val="8210934"/>
            <a:satOff val="-2130"/>
            <a:lumOff val="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GB" sz="3600" b="1" kern="1200" dirty="0"/>
            <a:t>Marketing</a:t>
          </a:r>
        </a:p>
        <a:p>
          <a:pPr marL="0" lvl="0" indent="0" algn="ctr" defTabSz="1600200">
            <a:lnSpc>
              <a:spcPct val="90000"/>
            </a:lnSpc>
            <a:spcBef>
              <a:spcPct val="0"/>
            </a:spcBef>
            <a:spcAft>
              <a:spcPct val="35000"/>
            </a:spcAft>
            <a:buNone/>
          </a:pPr>
          <a:r>
            <a:rPr lang="en-GB" sz="2400" b="1" kern="1200" dirty="0"/>
            <a:t>Promoting Free activities</a:t>
          </a:r>
        </a:p>
      </dsp:txBody>
      <dsp:txXfrm rot="10800000">
        <a:off x="0" y="2039937"/>
        <a:ext cx="8128000" cy="1337916"/>
      </dsp:txXfrm>
    </dsp:sp>
    <dsp:sp modelId="{D694AB0B-6CD5-474C-88E4-3F0176B3BA7F}">
      <dsp:nvSpPr>
        <dsp:cNvPr id="0" name=""/>
        <dsp:cNvSpPr/>
      </dsp:nvSpPr>
      <dsp:spPr>
        <a:xfrm rot="10800000">
          <a:off x="0" y="0"/>
          <a:ext cx="8128000" cy="2059061"/>
        </a:xfrm>
        <a:prstGeom prst="upArrowCallout">
          <a:avLst/>
        </a:prstGeom>
        <a:solidFill>
          <a:schemeClr val="accent3">
            <a:hueOff val="16421869"/>
            <a:satOff val="-4260"/>
            <a:lumOff val="470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dirty="0"/>
            <a:t>Local research, visit groups, develop contacts and partnerships, assess feasibility.  </a:t>
          </a:r>
          <a:endParaRPr lang="en-GB" sz="1600" kern="1200" dirty="0"/>
        </a:p>
      </dsp:txBody>
      <dsp:txXfrm rot="10800000">
        <a:off x="0" y="0"/>
        <a:ext cx="8128000" cy="13379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21A41A-B162-4B7D-8ECC-1361096DF2C1}">
      <dsp:nvSpPr>
        <dsp:cNvPr id="0" name=""/>
        <dsp:cNvSpPr/>
      </dsp:nvSpPr>
      <dsp:spPr>
        <a:xfrm>
          <a:off x="0" y="336933"/>
          <a:ext cx="8128000" cy="5040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3904BD-FDAC-46B6-9494-9BB3DF857346}">
      <dsp:nvSpPr>
        <dsp:cNvPr id="0" name=""/>
        <dsp:cNvSpPr/>
      </dsp:nvSpPr>
      <dsp:spPr>
        <a:xfrm>
          <a:off x="414788" y="2194"/>
          <a:ext cx="5689600" cy="5904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en-GB" sz="2000" kern="1200" dirty="0"/>
            <a:t>EASE</a:t>
          </a:r>
        </a:p>
      </dsp:txBody>
      <dsp:txXfrm>
        <a:off x="443609" y="31015"/>
        <a:ext cx="5631958" cy="532758"/>
      </dsp:txXfrm>
    </dsp:sp>
    <dsp:sp modelId="{A4803DDF-18FB-4477-9B41-30093C33CE22}">
      <dsp:nvSpPr>
        <dsp:cNvPr id="0" name=""/>
        <dsp:cNvSpPr/>
      </dsp:nvSpPr>
      <dsp:spPr>
        <a:xfrm>
          <a:off x="0" y="1244133"/>
          <a:ext cx="8128000" cy="504000"/>
        </a:xfrm>
        <a:prstGeom prst="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4D26C1-76E3-4808-BA5F-C0140D73D9C3}">
      <dsp:nvSpPr>
        <dsp:cNvPr id="0" name=""/>
        <dsp:cNvSpPr/>
      </dsp:nvSpPr>
      <dsp:spPr>
        <a:xfrm>
          <a:off x="406400" y="948933"/>
          <a:ext cx="5689600" cy="59040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en-GB" sz="2000" kern="1200" dirty="0"/>
            <a:t>United</a:t>
          </a:r>
          <a:r>
            <a:rPr lang="en-GB" sz="2000" kern="1200" baseline="0" dirty="0"/>
            <a:t> Anglo Caribbean Society </a:t>
          </a:r>
          <a:endParaRPr lang="en-GB" sz="2000" kern="1200" dirty="0"/>
        </a:p>
      </dsp:txBody>
      <dsp:txXfrm>
        <a:off x="435221" y="977754"/>
        <a:ext cx="5631958" cy="532758"/>
      </dsp:txXfrm>
    </dsp:sp>
    <dsp:sp modelId="{8245EFA4-269C-483A-82DF-E91FD6A87D48}">
      <dsp:nvSpPr>
        <dsp:cNvPr id="0" name=""/>
        <dsp:cNvSpPr/>
      </dsp:nvSpPr>
      <dsp:spPr>
        <a:xfrm>
          <a:off x="0" y="2151333"/>
          <a:ext cx="8128000" cy="504000"/>
        </a:xfrm>
        <a:prstGeom prst="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4C3A16-CC84-4700-84C6-8EC0F3A7BFFF}">
      <dsp:nvSpPr>
        <dsp:cNvPr id="0" name=""/>
        <dsp:cNvSpPr/>
      </dsp:nvSpPr>
      <dsp:spPr>
        <a:xfrm>
          <a:off x="406400" y="1856133"/>
          <a:ext cx="5689600" cy="59040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en-GB" sz="2000" kern="1200" dirty="0" err="1"/>
            <a:t>MindFood</a:t>
          </a:r>
          <a:r>
            <a:rPr lang="en-GB" sz="2000" kern="1200" dirty="0"/>
            <a:t> CIC </a:t>
          </a:r>
        </a:p>
      </dsp:txBody>
      <dsp:txXfrm>
        <a:off x="435221" y="1884954"/>
        <a:ext cx="5631958" cy="532758"/>
      </dsp:txXfrm>
    </dsp:sp>
    <dsp:sp modelId="{4DA041A3-5F30-49B9-B750-941017EFEE48}">
      <dsp:nvSpPr>
        <dsp:cNvPr id="0" name=""/>
        <dsp:cNvSpPr/>
      </dsp:nvSpPr>
      <dsp:spPr>
        <a:xfrm>
          <a:off x="0" y="3058533"/>
          <a:ext cx="8128000" cy="504000"/>
        </a:xfrm>
        <a:prstGeom prst="rect">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DF3DC8-4607-4D07-BF54-374BF1E8F323}">
      <dsp:nvSpPr>
        <dsp:cNvPr id="0" name=""/>
        <dsp:cNvSpPr/>
      </dsp:nvSpPr>
      <dsp:spPr>
        <a:xfrm>
          <a:off x="406400" y="2763333"/>
          <a:ext cx="5689600" cy="59040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en-GB" sz="2000" kern="1200" dirty="0"/>
            <a:t>Stay Active 4 Life </a:t>
          </a:r>
        </a:p>
      </dsp:txBody>
      <dsp:txXfrm>
        <a:off x="435221" y="2792154"/>
        <a:ext cx="5631958" cy="532758"/>
      </dsp:txXfrm>
    </dsp:sp>
    <dsp:sp modelId="{9D2D65A2-A9C1-482F-929E-2F92FE460CB1}">
      <dsp:nvSpPr>
        <dsp:cNvPr id="0" name=""/>
        <dsp:cNvSpPr/>
      </dsp:nvSpPr>
      <dsp:spPr>
        <a:xfrm>
          <a:off x="0" y="3965733"/>
          <a:ext cx="8128000" cy="504000"/>
        </a:xfrm>
        <a:prstGeom prst="rect">
          <a:avLst/>
        </a:prstGeom>
        <a:solidFill>
          <a:schemeClr val="lt1">
            <a:alpha val="90000"/>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4A584E-F310-41D6-9CF0-E83A480AAD64}">
      <dsp:nvSpPr>
        <dsp:cNvPr id="0" name=""/>
        <dsp:cNvSpPr/>
      </dsp:nvSpPr>
      <dsp:spPr>
        <a:xfrm>
          <a:off x="406400" y="3670533"/>
          <a:ext cx="5689600" cy="590400"/>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en-GB" sz="2000" kern="1200" dirty="0"/>
            <a:t>Steel Pan Trust </a:t>
          </a:r>
        </a:p>
      </dsp:txBody>
      <dsp:txXfrm>
        <a:off x="435221" y="3699354"/>
        <a:ext cx="5631958" cy="532758"/>
      </dsp:txXfrm>
    </dsp:sp>
    <dsp:sp modelId="{64858607-E47A-4EA1-B3F8-1C0E1A845968}">
      <dsp:nvSpPr>
        <dsp:cNvPr id="0" name=""/>
        <dsp:cNvSpPr/>
      </dsp:nvSpPr>
      <dsp:spPr>
        <a:xfrm>
          <a:off x="0" y="4872933"/>
          <a:ext cx="8128000" cy="5040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A507DC-175D-48E7-846B-3CB2D523DC6D}">
      <dsp:nvSpPr>
        <dsp:cNvPr id="0" name=""/>
        <dsp:cNvSpPr/>
      </dsp:nvSpPr>
      <dsp:spPr>
        <a:xfrm>
          <a:off x="406400" y="4577733"/>
          <a:ext cx="5689600" cy="5904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en-GB" sz="2000" kern="1200" dirty="0"/>
            <a:t>Acton Youth Association </a:t>
          </a:r>
        </a:p>
      </dsp:txBody>
      <dsp:txXfrm>
        <a:off x="435221" y="4606554"/>
        <a:ext cx="5631958" cy="5327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21A41A-B162-4B7D-8ECC-1361096DF2C1}">
      <dsp:nvSpPr>
        <dsp:cNvPr id="0" name=""/>
        <dsp:cNvSpPr/>
      </dsp:nvSpPr>
      <dsp:spPr>
        <a:xfrm>
          <a:off x="0" y="406773"/>
          <a:ext cx="8128000" cy="6048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3904BD-FDAC-46B6-9494-9BB3DF857346}">
      <dsp:nvSpPr>
        <dsp:cNvPr id="0" name=""/>
        <dsp:cNvSpPr/>
      </dsp:nvSpPr>
      <dsp:spPr>
        <a:xfrm>
          <a:off x="406400" y="52533"/>
          <a:ext cx="5689600" cy="70848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066800">
            <a:lnSpc>
              <a:spcPct val="90000"/>
            </a:lnSpc>
            <a:spcBef>
              <a:spcPct val="0"/>
            </a:spcBef>
            <a:spcAft>
              <a:spcPct val="35000"/>
            </a:spcAft>
            <a:buNone/>
          </a:pPr>
          <a:r>
            <a:rPr lang="en-GB" sz="2400" kern="1200" dirty="0"/>
            <a:t>Ealing Council</a:t>
          </a:r>
        </a:p>
      </dsp:txBody>
      <dsp:txXfrm>
        <a:off x="440985" y="87118"/>
        <a:ext cx="5620430" cy="639310"/>
      </dsp:txXfrm>
    </dsp:sp>
    <dsp:sp modelId="{A4803DDF-18FB-4477-9B41-30093C33CE22}">
      <dsp:nvSpPr>
        <dsp:cNvPr id="0" name=""/>
        <dsp:cNvSpPr/>
      </dsp:nvSpPr>
      <dsp:spPr>
        <a:xfrm>
          <a:off x="0" y="1495413"/>
          <a:ext cx="8128000" cy="604800"/>
        </a:xfrm>
        <a:prstGeom prst="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4D26C1-76E3-4808-BA5F-C0140D73D9C3}">
      <dsp:nvSpPr>
        <dsp:cNvPr id="0" name=""/>
        <dsp:cNvSpPr/>
      </dsp:nvSpPr>
      <dsp:spPr>
        <a:xfrm>
          <a:off x="406400" y="1141173"/>
          <a:ext cx="5689600" cy="70848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066800">
            <a:lnSpc>
              <a:spcPct val="90000"/>
            </a:lnSpc>
            <a:spcBef>
              <a:spcPct val="0"/>
            </a:spcBef>
            <a:spcAft>
              <a:spcPct val="35000"/>
            </a:spcAft>
            <a:buNone/>
          </a:pPr>
          <a:r>
            <a:rPr lang="en-GB" sz="2400" kern="1200" dirty="0"/>
            <a:t>Libraries, community centres, churches</a:t>
          </a:r>
        </a:p>
      </dsp:txBody>
      <dsp:txXfrm>
        <a:off x="440985" y="1175758"/>
        <a:ext cx="5620430" cy="639310"/>
      </dsp:txXfrm>
    </dsp:sp>
    <dsp:sp modelId="{8245EFA4-269C-483A-82DF-E91FD6A87D48}">
      <dsp:nvSpPr>
        <dsp:cNvPr id="0" name=""/>
        <dsp:cNvSpPr/>
      </dsp:nvSpPr>
      <dsp:spPr>
        <a:xfrm>
          <a:off x="0" y="2584053"/>
          <a:ext cx="8128000" cy="604800"/>
        </a:xfrm>
        <a:prstGeom prst="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4C3A16-CC84-4700-84C6-8EC0F3A7BFFF}">
      <dsp:nvSpPr>
        <dsp:cNvPr id="0" name=""/>
        <dsp:cNvSpPr/>
      </dsp:nvSpPr>
      <dsp:spPr>
        <a:xfrm>
          <a:off x="406400" y="2229813"/>
          <a:ext cx="5689600" cy="70848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066800">
            <a:lnSpc>
              <a:spcPct val="90000"/>
            </a:lnSpc>
            <a:spcBef>
              <a:spcPct val="0"/>
            </a:spcBef>
            <a:spcAft>
              <a:spcPct val="35000"/>
            </a:spcAft>
            <a:buNone/>
          </a:pPr>
          <a:r>
            <a:rPr lang="en-GB" sz="2400" kern="1200" dirty="0"/>
            <a:t>Residents, small groups, and local charities</a:t>
          </a:r>
        </a:p>
      </dsp:txBody>
      <dsp:txXfrm>
        <a:off x="440985" y="2264398"/>
        <a:ext cx="5620430" cy="639310"/>
      </dsp:txXfrm>
    </dsp:sp>
    <dsp:sp modelId="{4DA041A3-5F30-49B9-B750-941017EFEE48}">
      <dsp:nvSpPr>
        <dsp:cNvPr id="0" name=""/>
        <dsp:cNvSpPr/>
      </dsp:nvSpPr>
      <dsp:spPr>
        <a:xfrm>
          <a:off x="0" y="3672693"/>
          <a:ext cx="8128000" cy="604800"/>
        </a:xfrm>
        <a:prstGeom prst="rect">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DF3DC8-4607-4D07-BF54-374BF1E8F323}">
      <dsp:nvSpPr>
        <dsp:cNvPr id="0" name=""/>
        <dsp:cNvSpPr/>
      </dsp:nvSpPr>
      <dsp:spPr>
        <a:xfrm>
          <a:off x="406400" y="3318453"/>
          <a:ext cx="5689600" cy="70848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066800">
            <a:lnSpc>
              <a:spcPct val="90000"/>
            </a:lnSpc>
            <a:spcBef>
              <a:spcPct val="0"/>
            </a:spcBef>
            <a:spcAft>
              <a:spcPct val="35000"/>
            </a:spcAft>
            <a:buNone/>
          </a:pPr>
          <a:r>
            <a:rPr lang="en-GB" sz="2400" kern="1200" dirty="0"/>
            <a:t>Volunteers</a:t>
          </a:r>
        </a:p>
      </dsp:txBody>
      <dsp:txXfrm>
        <a:off x="440985" y="3353038"/>
        <a:ext cx="5620430" cy="639310"/>
      </dsp:txXfrm>
    </dsp:sp>
    <dsp:sp modelId="{9D2D65A2-A9C1-482F-929E-2F92FE460CB1}">
      <dsp:nvSpPr>
        <dsp:cNvPr id="0" name=""/>
        <dsp:cNvSpPr/>
      </dsp:nvSpPr>
      <dsp:spPr>
        <a:xfrm>
          <a:off x="0" y="4761333"/>
          <a:ext cx="8128000" cy="604800"/>
        </a:xfrm>
        <a:prstGeom prst="rect">
          <a:avLst/>
        </a:prstGeom>
        <a:solidFill>
          <a:schemeClr val="lt1">
            <a:alpha val="90000"/>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4A584E-F310-41D6-9CF0-E83A480AAD64}">
      <dsp:nvSpPr>
        <dsp:cNvPr id="0" name=""/>
        <dsp:cNvSpPr/>
      </dsp:nvSpPr>
      <dsp:spPr>
        <a:xfrm>
          <a:off x="406400" y="4407093"/>
          <a:ext cx="5689600" cy="708480"/>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066800">
            <a:lnSpc>
              <a:spcPct val="90000"/>
            </a:lnSpc>
            <a:spcBef>
              <a:spcPct val="0"/>
            </a:spcBef>
            <a:spcAft>
              <a:spcPct val="35000"/>
            </a:spcAft>
            <a:buNone/>
          </a:pPr>
          <a:r>
            <a:rPr lang="en-GB" sz="2400" kern="1200" dirty="0"/>
            <a:t>EHCVS staff</a:t>
          </a:r>
        </a:p>
      </dsp:txBody>
      <dsp:txXfrm>
        <a:off x="440985" y="4441678"/>
        <a:ext cx="5620430" cy="63931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5586B75A-687E-405C-8A0B-8D00578BA2C3}" type="datetimeFigureOut">
              <a:rPr lang="en-US" smtClean="0"/>
              <a:pPr/>
              <a:t>11/23/2023</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11204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11/23/2023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5001269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11/23/2023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7450355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11/23/2023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21301090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11/23/2023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6727883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586B75A-687E-405C-8A0B-8D00578BA2C3}" type="datetimeFigureOut">
              <a:rPr lang="en-US" smtClean="0"/>
              <a:pPr/>
              <a:t>11/23/2023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4259718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586B75A-687E-405C-8A0B-8D00578BA2C3}" type="datetimeFigureOut">
              <a:rPr lang="en-US" smtClean="0"/>
              <a:pPr/>
              <a:t>11/23/2023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0094416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75476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10041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09782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11/23/2023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64017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11/23/2023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32721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11/23/2023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0807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pPr/>
              <a:t>11/23/2023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84493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11/23/2023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8317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11/23/2023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65431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11/23/2023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09126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586B75A-687E-405C-8A0B-8D00578BA2C3}" type="datetimeFigureOut">
              <a:rPr lang="en-US" smtClean="0"/>
              <a:pPr/>
              <a:t>11/23/2023</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37693986"/>
      </p:ext>
    </p:extLst>
  </p:cSld>
  <p:clrMap bg1="dk1" tx1="lt1" bg2="dk2" tx2="lt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 id="2147483969" r:id="rId15"/>
    <p:sldLayoutId id="2147483970" r:id="rId16"/>
    <p:sldLayoutId id="2147483971" r:id="rId17"/>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5.png"/><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hyperlink" Target="https://www.pexels.com/photo/selective-focus-photo-of-table-tennis-ball-and-ping-pong-racket-976873/" TargetMode="External"/><Relationship Id="rId3" Type="http://schemas.openxmlformats.org/officeDocument/2006/relationships/diagramLayout" Target="../diagrams/layout3.xml"/><Relationship Id="rId7" Type="http://schemas.openxmlformats.org/officeDocument/2006/relationships/image" Target="../media/image8.PNG"/><Relationship Id="rId12" Type="http://schemas.openxmlformats.org/officeDocument/2006/relationships/image" Target="../media/image11.jpg"/><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11" Type="http://schemas.openxmlformats.org/officeDocument/2006/relationships/hyperlink" Target="https://www.pexels.com/photo/brown-wooden-chess-piece-set-2323562/" TargetMode="External"/><Relationship Id="rId5" Type="http://schemas.openxmlformats.org/officeDocument/2006/relationships/diagramColors" Target="../diagrams/colors3.xml"/><Relationship Id="rId10" Type="http://schemas.openxmlformats.org/officeDocument/2006/relationships/image" Target="../media/image10.jpg"/><Relationship Id="rId4" Type="http://schemas.openxmlformats.org/officeDocument/2006/relationships/diagramQuickStyle" Target="../diagrams/quickStyle3.xml"/><Relationship Id="rId9" Type="http://schemas.openxmlformats.org/officeDocument/2006/relationships/hyperlink" Target="https://www.bundabergnow.com/2019/03/25/seniors-forum/"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www.guidinginstincts.com/2012/08/benefits-of-gardening-healing-mind-and.html" TargetMode="External"/><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7942B-5CF1-1B65-4035-90DF22C6A2F0}"/>
              </a:ext>
            </a:extLst>
          </p:cNvPr>
          <p:cNvSpPr>
            <a:spLocks noGrp="1"/>
          </p:cNvSpPr>
          <p:nvPr>
            <p:ph type="ctrTitle"/>
          </p:nvPr>
        </p:nvSpPr>
        <p:spPr>
          <a:xfrm>
            <a:off x="936434" y="5173441"/>
            <a:ext cx="7271133" cy="922552"/>
          </a:xfrm>
        </p:spPr>
        <p:txBody>
          <a:bodyPr>
            <a:noAutofit/>
          </a:bodyPr>
          <a:lstStyle/>
          <a:p>
            <a:r>
              <a:rPr lang="en-GB" sz="2800" dirty="0"/>
              <a:t>                                                </a:t>
            </a:r>
            <a:r>
              <a:rPr lang="en-GB" sz="3200" dirty="0"/>
              <a:t> </a:t>
            </a:r>
            <a:endParaRPr lang="en-GB" sz="2800" dirty="0"/>
          </a:p>
        </p:txBody>
      </p:sp>
      <p:sp>
        <p:nvSpPr>
          <p:cNvPr id="3" name="Subtitle 2">
            <a:extLst>
              <a:ext uri="{FF2B5EF4-FFF2-40B4-BE49-F238E27FC236}">
                <a16:creationId xmlns:a16="http://schemas.microsoft.com/office/drawing/2014/main" id="{201A6AF1-9BAA-6251-9F00-7AE9DA188BA3}"/>
              </a:ext>
            </a:extLst>
          </p:cNvPr>
          <p:cNvSpPr>
            <a:spLocks noGrp="1"/>
          </p:cNvSpPr>
          <p:nvPr>
            <p:ph type="subTitle" idx="1"/>
          </p:nvPr>
        </p:nvSpPr>
        <p:spPr>
          <a:xfrm>
            <a:off x="9387098" y="1173172"/>
            <a:ext cx="2621288" cy="4000269"/>
          </a:xfrm>
        </p:spPr>
        <p:txBody>
          <a:bodyPr>
            <a:normAutofit fontScale="92500" lnSpcReduction="10000"/>
          </a:bodyPr>
          <a:lstStyle/>
          <a:p>
            <a:r>
              <a:rPr lang="en-GB" sz="2800" b="1" dirty="0">
                <a:solidFill>
                  <a:schemeClr val="accent2">
                    <a:lumMod val="60000"/>
                    <a:lumOff val="40000"/>
                  </a:schemeClr>
                </a:solidFill>
              </a:rPr>
              <a:t>Bringing free activities, events and opportunities to socially isolated and vulnerable groups across Acton </a:t>
            </a:r>
            <a:endParaRPr lang="en-GB" sz="2800" dirty="0">
              <a:solidFill>
                <a:schemeClr val="accent2">
                  <a:lumMod val="60000"/>
                  <a:lumOff val="40000"/>
                </a:schemeClr>
              </a:solidFill>
            </a:endParaRPr>
          </a:p>
        </p:txBody>
      </p:sp>
      <p:pic>
        <p:nvPicPr>
          <p:cNvPr id="5" name="Picture 4">
            <a:extLst>
              <a:ext uri="{FF2B5EF4-FFF2-40B4-BE49-F238E27FC236}">
                <a16:creationId xmlns:a16="http://schemas.microsoft.com/office/drawing/2014/main" id="{F541DA23-1417-1F3D-CDC8-1011ADDC9631}"/>
              </a:ext>
            </a:extLst>
          </p:cNvPr>
          <p:cNvPicPr>
            <a:picLocks noChangeAspect="1"/>
          </p:cNvPicPr>
          <p:nvPr/>
        </p:nvPicPr>
        <p:blipFill>
          <a:blip r:embed="rId2"/>
          <a:stretch>
            <a:fillRect/>
          </a:stretch>
        </p:blipFill>
        <p:spPr>
          <a:xfrm>
            <a:off x="1562767" y="1173172"/>
            <a:ext cx="7115746" cy="4666168"/>
          </a:xfrm>
          <a:prstGeom prst="rect">
            <a:avLst/>
          </a:prstGeom>
        </p:spPr>
      </p:pic>
      <p:pic>
        <p:nvPicPr>
          <p:cNvPr id="7" name="Picture 6" descr="A blue and white logo&#10;&#10;Description automatically generated">
            <a:extLst>
              <a:ext uri="{FF2B5EF4-FFF2-40B4-BE49-F238E27FC236}">
                <a16:creationId xmlns:a16="http://schemas.microsoft.com/office/drawing/2014/main" id="{FD01C491-A03F-2FD1-7D3F-FD2575D1AA16}"/>
              </a:ext>
            </a:extLst>
          </p:cNvPr>
          <p:cNvPicPr>
            <a:picLocks noChangeAspect="1"/>
          </p:cNvPicPr>
          <p:nvPr/>
        </p:nvPicPr>
        <p:blipFill>
          <a:blip r:embed="rId3"/>
          <a:stretch>
            <a:fillRect/>
          </a:stretch>
        </p:blipFill>
        <p:spPr>
          <a:xfrm>
            <a:off x="202001" y="0"/>
            <a:ext cx="2721531" cy="1360766"/>
          </a:xfrm>
          <a:prstGeom prst="rect">
            <a:avLst/>
          </a:prstGeom>
        </p:spPr>
      </p:pic>
      <p:pic>
        <p:nvPicPr>
          <p:cNvPr id="6" name="Picture 5">
            <a:extLst>
              <a:ext uri="{FF2B5EF4-FFF2-40B4-BE49-F238E27FC236}">
                <a16:creationId xmlns:a16="http://schemas.microsoft.com/office/drawing/2014/main" id="{4696416D-CFB0-863E-D835-88579946F59A}"/>
              </a:ext>
            </a:extLst>
          </p:cNvPr>
          <p:cNvPicPr>
            <a:picLocks noChangeAspect="1"/>
          </p:cNvPicPr>
          <p:nvPr/>
        </p:nvPicPr>
        <p:blipFill>
          <a:blip r:embed="rId4"/>
          <a:stretch>
            <a:fillRect/>
          </a:stretch>
        </p:blipFill>
        <p:spPr>
          <a:xfrm>
            <a:off x="9992730" y="178117"/>
            <a:ext cx="1997269" cy="995055"/>
          </a:xfrm>
          <a:prstGeom prst="rect">
            <a:avLst/>
          </a:prstGeom>
        </p:spPr>
      </p:pic>
    </p:spTree>
    <p:extLst>
      <p:ext uri="{BB962C8B-B14F-4D97-AF65-F5344CB8AC3E}">
        <p14:creationId xmlns:p14="http://schemas.microsoft.com/office/powerpoint/2010/main" val="2137072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ECCE2-5DF9-E62B-E300-C0F6493672E4}"/>
              </a:ext>
            </a:extLst>
          </p:cNvPr>
          <p:cNvSpPr>
            <a:spLocks noGrp="1"/>
          </p:cNvSpPr>
          <p:nvPr>
            <p:ph type="title"/>
          </p:nvPr>
        </p:nvSpPr>
        <p:spPr/>
        <p:txBody>
          <a:bodyPr>
            <a:normAutofit/>
          </a:bodyPr>
          <a:lstStyle/>
          <a:p>
            <a:r>
              <a:rPr lang="en-GB" sz="4800" dirty="0"/>
              <a:t>EASE Ealing and Acton Support Enterprise</a:t>
            </a:r>
          </a:p>
        </p:txBody>
      </p:sp>
      <p:graphicFrame>
        <p:nvGraphicFramePr>
          <p:cNvPr id="8" name="Table 8">
            <a:extLst>
              <a:ext uri="{FF2B5EF4-FFF2-40B4-BE49-F238E27FC236}">
                <a16:creationId xmlns:a16="http://schemas.microsoft.com/office/drawing/2014/main" id="{03CC1ED0-6316-C513-E83B-3189F6B82A93}"/>
              </a:ext>
            </a:extLst>
          </p:cNvPr>
          <p:cNvGraphicFramePr>
            <a:graphicFrameLocks noGrp="1"/>
          </p:cNvGraphicFramePr>
          <p:nvPr>
            <p:ph sz="half" idx="1"/>
            <p:extLst>
              <p:ext uri="{D42A27DB-BD31-4B8C-83A1-F6EECF244321}">
                <p14:modId xmlns:p14="http://schemas.microsoft.com/office/powerpoint/2010/main" val="305186971"/>
              </p:ext>
            </p:extLst>
          </p:nvPr>
        </p:nvGraphicFramePr>
        <p:xfrm>
          <a:off x="1386734" y="2238736"/>
          <a:ext cx="3218435" cy="3936602"/>
        </p:xfrm>
        <a:graphic>
          <a:graphicData uri="http://schemas.openxmlformats.org/drawingml/2006/table">
            <a:tbl>
              <a:tblPr bandRow="1">
                <a:tableStyleId>{306799F8-075E-4A3A-A7F6-7FBC6576F1A4}</a:tableStyleId>
              </a:tblPr>
              <a:tblGrid>
                <a:gridCol w="3218435">
                  <a:extLst>
                    <a:ext uri="{9D8B030D-6E8A-4147-A177-3AD203B41FA5}">
                      <a16:colId xmlns:a16="http://schemas.microsoft.com/office/drawing/2014/main" val="1085867647"/>
                    </a:ext>
                  </a:extLst>
                </a:gridCol>
              </a:tblGrid>
              <a:tr h="941344">
                <a:tc>
                  <a:txBody>
                    <a:bodyPr/>
                    <a:lstStyle/>
                    <a:p>
                      <a:r>
                        <a:rPr lang="en-GB" sz="1800" b="0" i="0" kern="1200" dirty="0">
                          <a:solidFill>
                            <a:schemeClr val="lt1"/>
                          </a:solidFill>
                          <a:effectLst/>
                          <a:latin typeface="+mn-lt"/>
                          <a:ea typeface="+mn-ea"/>
                          <a:cs typeface="+mn-cs"/>
                        </a:rPr>
                        <a:t>A local charity enabling asylum seekers and refugees to thrive </a:t>
                      </a:r>
                      <a:endParaRPr lang="en-GB" dirty="0"/>
                    </a:p>
                  </a:txBody>
                  <a:tcPr/>
                </a:tc>
                <a:extLst>
                  <a:ext uri="{0D108BD9-81ED-4DB2-BD59-A6C34878D82A}">
                    <a16:rowId xmlns:a16="http://schemas.microsoft.com/office/drawing/2014/main" val="2394464055"/>
                  </a:ext>
                </a:extLst>
              </a:tr>
              <a:tr h="773179">
                <a:tc>
                  <a:txBody>
                    <a:bodyPr/>
                    <a:lstStyle/>
                    <a:p>
                      <a:r>
                        <a:rPr lang="en-GB" sz="1800" b="0" i="0" kern="1200" dirty="0">
                          <a:solidFill>
                            <a:schemeClr val="lt1"/>
                          </a:solidFill>
                          <a:effectLst/>
                          <a:latin typeface="+mn-lt"/>
                          <a:ea typeface="+mn-ea"/>
                          <a:cs typeface="+mn-cs"/>
                        </a:rPr>
                        <a:t>Drop-in Thursday</a:t>
                      </a:r>
                      <a:endParaRPr lang="en-GB" dirty="0"/>
                    </a:p>
                  </a:txBody>
                  <a:tcPr/>
                </a:tc>
                <a:extLst>
                  <a:ext uri="{0D108BD9-81ED-4DB2-BD59-A6C34878D82A}">
                    <a16:rowId xmlns:a16="http://schemas.microsoft.com/office/drawing/2014/main" val="2402725182"/>
                  </a:ext>
                </a:extLst>
              </a:tr>
              <a:tr h="735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Asylum seekers</a:t>
                      </a:r>
                    </a:p>
                    <a:p>
                      <a:endParaRPr lang="en-GB" dirty="0"/>
                    </a:p>
                  </a:txBody>
                  <a:tcPr/>
                </a:tc>
                <a:extLst>
                  <a:ext uri="{0D108BD9-81ED-4DB2-BD59-A6C34878D82A}">
                    <a16:rowId xmlns:a16="http://schemas.microsoft.com/office/drawing/2014/main" val="636838738"/>
                  </a:ext>
                </a:extLst>
              </a:tr>
              <a:tr h="735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New immigrants</a:t>
                      </a:r>
                    </a:p>
                    <a:p>
                      <a:endParaRPr lang="en-GB" dirty="0"/>
                    </a:p>
                  </a:txBody>
                  <a:tcPr/>
                </a:tc>
                <a:extLst>
                  <a:ext uri="{0D108BD9-81ED-4DB2-BD59-A6C34878D82A}">
                    <a16:rowId xmlns:a16="http://schemas.microsoft.com/office/drawing/2014/main" val="2138931512"/>
                  </a:ext>
                </a:extLst>
              </a:tr>
              <a:tr h="7513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English learners</a:t>
                      </a:r>
                    </a:p>
                    <a:p>
                      <a:endParaRPr lang="en-GB" dirty="0"/>
                    </a:p>
                  </a:txBody>
                  <a:tcPr/>
                </a:tc>
                <a:extLst>
                  <a:ext uri="{0D108BD9-81ED-4DB2-BD59-A6C34878D82A}">
                    <a16:rowId xmlns:a16="http://schemas.microsoft.com/office/drawing/2014/main" val="2290383107"/>
                  </a:ext>
                </a:extLst>
              </a:tr>
            </a:tbl>
          </a:graphicData>
        </a:graphic>
      </p:graphicFrame>
      <p:pic>
        <p:nvPicPr>
          <p:cNvPr id="15" name="Content Placeholder 14">
            <a:extLst>
              <a:ext uri="{FF2B5EF4-FFF2-40B4-BE49-F238E27FC236}">
                <a16:creationId xmlns:a16="http://schemas.microsoft.com/office/drawing/2014/main" id="{65D5DEB6-2A31-4543-CCAD-713CE73A002A}"/>
              </a:ext>
            </a:extLst>
          </p:cNvPr>
          <p:cNvPicPr>
            <a:picLocks noGrp="1" noChangeAspect="1"/>
          </p:cNvPicPr>
          <p:nvPr>
            <p:ph sz="half" idx="2"/>
          </p:nvPr>
        </p:nvPicPr>
        <p:blipFill>
          <a:blip r:embed="rId2"/>
          <a:srcRect l="1184" r="1184"/>
          <a:stretch/>
        </p:blipFill>
        <p:spPr>
          <a:xfrm rot="21189622">
            <a:off x="7131732" y="1603980"/>
            <a:ext cx="2939253" cy="23670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A9A2BAC4-5001-D4BC-B4CC-1351ABC0C6A3}"/>
              </a:ext>
            </a:extLst>
          </p:cNvPr>
          <p:cNvPicPr>
            <a:picLocks noChangeAspect="1"/>
          </p:cNvPicPr>
          <p:nvPr/>
        </p:nvPicPr>
        <p:blipFill>
          <a:blip r:embed="rId3"/>
          <a:srcRect/>
          <a:stretch/>
        </p:blipFill>
        <p:spPr>
          <a:xfrm rot="808052">
            <a:off x="6174805" y="3733893"/>
            <a:ext cx="2911291" cy="24815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70871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ECCE2-5DF9-E62B-E300-C0F6493672E4}"/>
              </a:ext>
            </a:extLst>
          </p:cNvPr>
          <p:cNvSpPr>
            <a:spLocks noGrp="1"/>
          </p:cNvSpPr>
          <p:nvPr>
            <p:ph type="title"/>
          </p:nvPr>
        </p:nvSpPr>
        <p:spPr>
          <a:xfrm>
            <a:off x="1141413" y="209603"/>
            <a:ext cx="9905998" cy="1478570"/>
          </a:xfrm>
        </p:spPr>
        <p:txBody>
          <a:bodyPr>
            <a:normAutofit/>
          </a:bodyPr>
          <a:lstStyle/>
          <a:p>
            <a:r>
              <a:rPr lang="en-GB" sz="4800" dirty="0"/>
              <a:t>STAYACTIVE4LIFE</a:t>
            </a:r>
          </a:p>
        </p:txBody>
      </p:sp>
      <p:graphicFrame>
        <p:nvGraphicFramePr>
          <p:cNvPr id="8" name="Table 8">
            <a:extLst>
              <a:ext uri="{FF2B5EF4-FFF2-40B4-BE49-F238E27FC236}">
                <a16:creationId xmlns:a16="http://schemas.microsoft.com/office/drawing/2014/main" id="{03CC1ED0-6316-C513-E83B-3189F6B82A93}"/>
              </a:ext>
            </a:extLst>
          </p:cNvPr>
          <p:cNvGraphicFramePr>
            <a:graphicFrameLocks noGrp="1"/>
          </p:cNvGraphicFramePr>
          <p:nvPr>
            <p:ph sz="half" idx="1"/>
            <p:extLst>
              <p:ext uri="{D42A27DB-BD31-4B8C-83A1-F6EECF244321}">
                <p14:modId xmlns:p14="http://schemas.microsoft.com/office/powerpoint/2010/main" val="2910257376"/>
              </p:ext>
            </p:extLst>
          </p:nvPr>
        </p:nvGraphicFramePr>
        <p:xfrm>
          <a:off x="1141413" y="1736521"/>
          <a:ext cx="4275835" cy="5092005"/>
        </p:xfrm>
        <a:graphic>
          <a:graphicData uri="http://schemas.openxmlformats.org/drawingml/2006/table">
            <a:tbl>
              <a:tblPr bandRow="1">
                <a:tableStyleId>{306799F8-075E-4A3A-A7F6-7FBC6576F1A4}</a:tableStyleId>
              </a:tblPr>
              <a:tblGrid>
                <a:gridCol w="4275835">
                  <a:extLst>
                    <a:ext uri="{9D8B030D-6E8A-4147-A177-3AD203B41FA5}">
                      <a16:colId xmlns:a16="http://schemas.microsoft.com/office/drawing/2014/main" val="1085867647"/>
                    </a:ext>
                  </a:extLst>
                </a:gridCol>
              </a:tblGrid>
              <a:tr h="922789">
                <a:tc>
                  <a:txBody>
                    <a:bodyPr/>
                    <a:lstStyle/>
                    <a:p>
                      <a:r>
                        <a:rPr lang="en-GB" sz="1800" b="0" i="0" kern="1200" dirty="0">
                          <a:solidFill>
                            <a:schemeClr val="lt1"/>
                          </a:solidFill>
                          <a:effectLst/>
                          <a:latin typeface="+mn-lt"/>
                          <a:ea typeface="+mn-ea"/>
                          <a:cs typeface="+mn-cs"/>
                        </a:rPr>
                        <a:t>Varied exercise classes, which have been praised for improving balance, strength, and overall fitness</a:t>
                      </a:r>
                      <a:endParaRPr lang="en-GB" dirty="0"/>
                    </a:p>
                  </a:txBody>
                  <a:tcPr/>
                </a:tc>
                <a:extLst>
                  <a:ext uri="{0D108BD9-81ED-4DB2-BD59-A6C34878D82A}">
                    <a16:rowId xmlns:a16="http://schemas.microsoft.com/office/drawing/2014/main" val="2394464055"/>
                  </a:ext>
                </a:extLst>
              </a:tr>
              <a:tr h="769978">
                <a:tc>
                  <a:txBody>
                    <a:bodyPr/>
                    <a:lstStyle/>
                    <a:p>
                      <a:r>
                        <a:rPr lang="en-GB" sz="1800" b="0" i="0" kern="1200" dirty="0">
                          <a:solidFill>
                            <a:schemeClr val="lt1"/>
                          </a:solidFill>
                          <a:effectLst/>
                          <a:latin typeface="+mn-lt"/>
                          <a:ea typeface="+mn-ea"/>
                          <a:cs typeface="+mn-cs"/>
                        </a:rPr>
                        <a:t>Strengthen your muscles and become more flexible</a:t>
                      </a:r>
                      <a:endParaRPr lang="en-GB" dirty="0"/>
                    </a:p>
                  </a:txBody>
                  <a:tcPr/>
                </a:tc>
                <a:extLst>
                  <a:ext uri="{0D108BD9-81ED-4DB2-BD59-A6C34878D82A}">
                    <a16:rowId xmlns:a16="http://schemas.microsoft.com/office/drawing/2014/main" val="2402725182"/>
                  </a:ext>
                </a:extLst>
              </a:tr>
              <a:tr h="9106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kern="1200" dirty="0">
                          <a:solidFill>
                            <a:schemeClr val="lt1"/>
                          </a:solidFill>
                          <a:effectLst/>
                          <a:latin typeface="+mn-lt"/>
                          <a:ea typeface="+mn-ea"/>
                          <a:cs typeface="+mn-cs"/>
                        </a:rPr>
                        <a:t>Maintain your balance so that you feel steady on your feet and reduce your risk of falls</a:t>
                      </a:r>
                      <a:endParaRPr lang="en-GB" dirty="0"/>
                    </a:p>
                  </a:txBody>
                  <a:tcPr/>
                </a:tc>
                <a:extLst>
                  <a:ext uri="{0D108BD9-81ED-4DB2-BD59-A6C34878D82A}">
                    <a16:rowId xmlns:a16="http://schemas.microsoft.com/office/drawing/2014/main" val="636838738"/>
                  </a:ext>
                </a:extLst>
              </a:tr>
              <a:tr h="7474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kern="1200" dirty="0">
                          <a:solidFill>
                            <a:schemeClr val="lt1"/>
                          </a:solidFill>
                          <a:effectLst/>
                          <a:latin typeface="+mn-lt"/>
                          <a:ea typeface="+mn-ea"/>
                          <a:cs typeface="+mn-cs"/>
                        </a:rPr>
                        <a:t>Have greater stamina and more energy so that you can live your life to the full </a:t>
                      </a:r>
                      <a:endParaRPr lang="en-GB" dirty="0"/>
                    </a:p>
                  </a:txBody>
                  <a:tcPr/>
                </a:tc>
                <a:extLst>
                  <a:ext uri="{0D108BD9-81ED-4DB2-BD59-A6C34878D82A}">
                    <a16:rowId xmlns:a16="http://schemas.microsoft.com/office/drawing/2014/main" val="2138931512"/>
                  </a:ext>
                </a:extLst>
              </a:tr>
              <a:tr h="17290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kern="1200" dirty="0">
                          <a:solidFill>
                            <a:schemeClr val="lt1"/>
                          </a:solidFill>
                          <a:effectLst/>
                          <a:latin typeface="+mn-lt"/>
                          <a:ea typeface="+mn-ea"/>
                          <a:cs typeface="+mn-cs"/>
                        </a:rPr>
                        <a:t>Maintaining and building muscle strength and balance is crucial in helping people stay mobile and independent as they get older, reduce their risk of falls and help them keep doing the daily activities that are important to them</a:t>
                      </a:r>
                      <a:endParaRPr lang="en-GB" dirty="0"/>
                    </a:p>
                  </a:txBody>
                  <a:tcPr/>
                </a:tc>
                <a:extLst>
                  <a:ext uri="{0D108BD9-81ED-4DB2-BD59-A6C34878D82A}">
                    <a16:rowId xmlns:a16="http://schemas.microsoft.com/office/drawing/2014/main" val="2290383107"/>
                  </a:ext>
                </a:extLst>
              </a:tr>
            </a:tbl>
          </a:graphicData>
        </a:graphic>
      </p:graphicFrame>
      <p:pic>
        <p:nvPicPr>
          <p:cNvPr id="6" name="Picture 5">
            <a:extLst>
              <a:ext uri="{FF2B5EF4-FFF2-40B4-BE49-F238E27FC236}">
                <a16:creationId xmlns:a16="http://schemas.microsoft.com/office/drawing/2014/main" id="{1862FB30-9929-0BD2-44F7-F6B6FD06E8BF}"/>
              </a:ext>
            </a:extLst>
          </p:cNvPr>
          <p:cNvPicPr>
            <a:picLocks noChangeAspect="1"/>
          </p:cNvPicPr>
          <p:nvPr/>
        </p:nvPicPr>
        <p:blipFill>
          <a:blip r:embed="rId2"/>
          <a:stretch>
            <a:fillRect/>
          </a:stretch>
        </p:blipFill>
        <p:spPr>
          <a:xfrm>
            <a:off x="6096000" y="2184586"/>
            <a:ext cx="4381851" cy="4109366"/>
          </a:xfrm>
          <a:prstGeom prst="rect">
            <a:avLst/>
          </a:prstGeom>
        </p:spPr>
      </p:pic>
    </p:spTree>
    <p:extLst>
      <p:ext uri="{BB962C8B-B14F-4D97-AF65-F5344CB8AC3E}">
        <p14:creationId xmlns:p14="http://schemas.microsoft.com/office/powerpoint/2010/main" val="38759746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010E-C8C5-E1ED-DEA6-5E5F01B9C1B4}"/>
              </a:ext>
            </a:extLst>
          </p:cNvPr>
          <p:cNvSpPr>
            <a:spLocks noGrp="1"/>
          </p:cNvSpPr>
          <p:nvPr>
            <p:ph type="title"/>
          </p:nvPr>
        </p:nvSpPr>
        <p:spPr>
          <a:xfrm>
            <a:off x="579592" y="2814970"/>
            <a:ext cx="2834640" cy="1228060"/>
          </a:xfrm>
        </p:spPr>
        <p:txBody>
          <a:bodyPr>
            <a:normAutofit fontScale="90000"/>
          </a:bodyPr>
          <a:lstStyle/>
          <a:p>
            <a:r>
              <a:rPr lang="en-GB" sz="4800" b="1" dirty="0"/>
              <a:t>Thank you!</a:t>
            </a:r>
          </a:p>
        </p:txBody>
      </p:sp>
      <p:sp>
        <p:nvSpPr>
          <p:cNvPr id="4" name="Text Placeholder 3">
            <a:extLst>
              <a:ext uri="{FF2B5EF4-FFF2-40B4-BE49-F238E27FC236}">
                <a16:creationId xmlns:a16="http://schemas.microsoft.com/office/drawing/2014/main" id="{92F8766C-D942-3A14-71D2-78BA5D1B81EC}"/>
              </a:ext>
            </a:extLst>
          </p:cNvPr>
          <p:cNvSpPr>
            <a:spLocks noGrp="1"/>
          </p:cNvSpPr>
          <p:nvPr>
            <p:ph type="body" sz="half" idx="2"/>
          </p:nvPr>
        </p:nvSpPr>
        <p:spPr>
          <a:xfrm>
            <a:off x="264096" y="2084863"/>
            <a:ext cx="5934511" cy="3541714"/>
          </a:xfrm>
        </p:spPr>
        <p:txBody>
          <a:bodyPr>
            <a:normAutofit/>
          </a:bodyPr>
          <a:lstStyle/>
          <a:p>
            <a:r>
              <a:rPr lang="en-GB" sz="2400" dirty="0"/>
              <a:t>Collaboration is key</a:t>
            </a:r>
          </a:p>
        </p:txBody>
      </p:sp>
      <p:graphicFrame>
        <p:nvGraphicFramePr>
          <p:cNvPr id="9" name="Diagram 8">
            <a:extLst>
              <a:ext uri="{FF2B5EF4-FFF2-40B4-BE49-F238E27FC236}">
                <a16:creationId xmlns:a16="http://schemas.microsoft.com/office/drawing/2014/main" id="{7CF7220B-BCBC-B32E-8765-CD4EBCD8A332}"/>
              </a:ext>
            </a:extLst>
          </p:cNvPr>
          <p:cNvGraphicFramePr/>
          <p:nvPr>
            <p:extLst>
              <p:ext uri="{D42A27DB-BD31-4B8C-83A1-F6EECF244321}">
                <p14:modId xmlns:p14="http://schemas.microsoft.com/office/powerpoint/2010/main" val="3939388261"/>
              </p:ext>
            </p:extLst>
          </p:nvPr>
        </p:nvGraphicFramePr>
        <p:xfrm>
          <a:off x="3414232" y="78367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608535C5-A49F-6087-996E-CEA6FCA5BD07}"/>
              </a:ext>
            </a:extLst>
          </p:cNvPr>
          <p:cNvPicPr>
            <a:picLocks noChangeAspect="1"/>
          </p:cNvPicPr>
          <p:nvPr/>
        </p:nvPicPr>
        <p:blipFill>
          <a:blip r:embed="rId7"/>
          <a:stretch>
            <a:fillRect/>
          </a:stretch>
        </p:blipFill>
        <p:spPr>
          <a:xfrm>
            <a:off x="413375" y="457274"/>
            <a:ext cx="2657475" cy="1323975"/>
          </a:xfrm>
          <a:prstGeom prst="rect">
            <a:avLst/>
          </a:prstGeom>
        </p:spPr>
      </p:pic>
    </p:spTree>
    <p:extLst>
      <p:ext uri="{BB962C8B-B14F-4D97-AF65-F5344CB8AC3E}">
        <p14:creationId xmlns:p14="http://schemas.microsoft.com/office/powerpoint/2010/main" val="1556423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704D-6F2B-CBF3-59BE-2756A82472FB}"/>
              </a:ext>
            </a:extLst>
          </p:cNvPr>
          <p:cNvSpPr>
            <a:spLocks noGrp="1"/>
          </p:cNvSpPr>
          <p:nvPr>
            <p:ph type="title"/>
          </p:nvPr>
        </p:nvSpPr>
        <p:spPr>
          <a:xfrm>
            <a:off x="587739" y="0"/>
            <a:ext cx="9905998" cy="1478570"/>
          </a:xfrm>
        </p:spPr>
        <p:txBody>
          <a:bodyPr>
            <a:normAutofit/>
          </a:bodyPr>
          <a:lstStyle/>
          <a:p>
            <a:r>
              <a:rPr lang="en-GB" sz="4800" b="1" dirty="0"/>
              <a:t>     Agenda </a:t>
            </a:r>
          </a:p>
        </p:txBody>
      </p:sp>
      <p:sp>
        <p:nvSpPr>
          <p:cNvPr id="5" name="Content Placeholder 4">
            <a:extLst>
              <a:ext uri="{FF2B5EF4-FFF2-40B4-BE49-F238E27FC236}">
                <a16:creationId xmlns:a16="http://schemas.microsoft.com/office/drawing/2014/main" id="{DA8D8C72-73A6-506D-C783-71B0DA2FCB9B}"/>
              </a:ext>
            </a:extLst>
          </p:cNvPr>
          <p:cNvSpPr>
            <a:spLocks noGrp="1"/>
          </p:cNvSpPr>
          <p:nvPr>
            <p:ph idx="1"/>
          </p:nvPr>
        </p:nvSpPr>
        <p:spPr>
          <a:xfrm>
            <a:off x="1141413" y="1216404"/>
            <a:ext cx="10041112" cy="5050172"/>
          </a:xfrm>
        </p:spPr>
        <p:txBody>
          <a:bodyPr>
            <a:normAutofit fontScale="85000" lnSpcReduction="10000"/>
          </a:bodyPr>
          <a:lstStyle/>
          <a:p>
            <a:pPr algn="l"/>
            <a:r>
              <a:rPr lang="en-GB" b="0" i="0" dirty="0">
                <a:effectLst/>
                <a:latin typeface="Neue Plak"/>
              </a:rPr>
              <a:t>12:10 Introduction and welcome: Liz Baines, EHCVS Community Connections Officer</a:t>
            </a:r>
          </a:p>
          <a:p>
            <a:pPr algn="l"/>
            <a:r>
              <a:rPr lang="en-GB" b="0" i="0" dirty="0">
                <a:effectLst/>
                <a:latin typeface="Neue Plak"/>
              </a:rPr>
              <a:t>12:15 Iain Elliott, EHCVS Funding and Group Development Manager</a:t>
            </a:r>
          </a:p>
          <a:p>
            <a:pPr algn="l"/>
            <a:r>
              <a:rPr lang="en-GB" b="0" i="0" dirty="0">
                <a:effectLst/>
                <a:latin typeface="Neue Plak"/>
              </a:rPr>
              <a:t>12:20 David Buckley, EHCVS Volunteering and Social Action Officer</a:t>
            </a:r>
          </a:p>
          <a:p>
            <a:pPr algn="l"/>
            <a:r>
              <a:rPr lang="en-GB" b="0" i="0" dirty="0">
                <a:effectLst/>
                <a:latin typeface="Neue Plak"/>
              </a:rPr>
              <a:t>12:25 Ana Patricia Izquierdo Suarez, EHCVS Community Care Coordinator</a:t>
            </a:r>
          </a:p>
          <a:p>
            <a:pPr algn="l"/>
            <a:r>
              <a:rPr lang="en-GB" b="0" i="0" dirty="0">
                <a:effectLst/>
                <a:latin typeface="Neue Plak"/>
              </a:rPr>
              <a:t>12:30 Shareen Gray, Steel Pan Trust - Director</a:t>
            </a:r>
          </a:p>
          <a:p>
            <a:pPr algn="l"/>
            <a:r>
              <a:rPr lang="en-GB" b="0" i="0" dirty="0">
                <a:effectLst/>
                <a:latin typeface="Neue Plak"/>
              </a:rPr>
              <a:t>12:35 Cathy Simeon, UACS - Chair</a:t>
            </a:r>
          </a:p>
          <a:p>
            <a:pPr algn="l"/>
            <a:r>
              <a:rPr lang="en-GB" b="0" i="0" dirty="0">
                <a:effectLst/>
                <a:latin typeface="Neue Plak"/>
              </a:rPr>
              <a:t>12:40 </a:t>
            </a:r>
            <a:r>
              <a:rPr lang="en-GB" b="0" i="0" dirty="0" err="1">
                <a:effectLst/>
                <a:latin typeface="Neue Plak"/>
              </a:rPr>
              <a:t>MindFood</a:t>
            </a:r>
            <a:r>
              <a:rPr lang="en-GB" b="0" i="0" dirty="0">
                <a:effectLst/>
                <a:latin typeface="Neue Plak"/>
              </a:rPr>
              <a:t> CIC</a:t>
            </a:r>
          </a:p>
          <a:p>
            <a:pPr algn="l"/>
            <a:r>
              <a:rPr lang="en-GB" b="0" i="0">
                <a:effectLst/>
                <a:latin typeface="Neue Plak"/>
              </a:rPr>
              <a:t>12:50 </a:t>
            </a:r>
            <a:r>
              <a:rPr lang="en-GB" b="0" i="0" dirty="0">
                <a:effectLst/>
                <a:latin typeface="Neue Plak"/>
              </a:rPr>
              <a:t>Abdi Yassin, Acton Youth Association</a:t>
            </a:r>
          </a:p>
          <a:p>
            <a:pPr algn="l"/>
            <a:r>
              <a:rPr lang="en-GB" b="0" i="0" dirty="0">
                <a:effectLst/>
                <a:latin typeface="Neue Plak"/>
              </a:rPr>
              <a:t>12:55 Toyin </a:t>
            </a:r>
            <a:r>
              <a:rPr lang="en-GB" b="0" i="0" dirty="0" err="1">
                <a:effectLst/>
                <a:latin typeface="Neue Plak"/>
              </a:rPr>
              <a:t>Ligali</a:t>
            </a:r>
            <a:r>
              <a:rPr lang="en-GB" dirty="0">
                <a:latin typeface="Neue Plak"/>
              </a:rPr>
              <a:t>, </a:t>
            </a:r>
            <a:r>
              <a:rPr lang="en-GB" b="0" i="0" dirty="0">
                <a:effectLst/>
                <a:latin typeface="Neue Plak"/>
              </a:rPr>
              <a:t>Acton PCN Social Prescriber Referral Management- HIU Project Officer</a:t>
            </a:r>
          </a:p>
          <a:p>
            <a:pPr algn="l"/>
            <a:r>
              <a:rPr lang="en-GB" b="0" i="0" dirty="0">
                <a:effectLst/>
                <a:latin typeface="Neue Plak"/>
              </a:rPr>
              <a:t>13:00 – 13:05 Thanks and Close</a:t>
            </a:r>
          </a:p>
          <a:p>
            <a:pPr algn="l"/>
            <a:r>
              <a:rPr lang="en-GB" b="0" i="0" dirty="0">
                <a:effectLst/>
                <a:latin typeface="Neue Plak"/>
              </a:rPr>
              <a:t>13:05 – 14:30 Refreshments and Networking</a:t>
            </a:r>
          </a:p>
          <a:p>
            <a:endParaRPr lang="en-GB" dirty="0"/>
          </a:p>
        </p:txBody>
      </p:sp>
    </p:spTree>
    <p:extLst>
      <p:ext uri="{BB962C8B-B14F-4D97-AF65-F5344CB8AC3E}">
        <p14:creationId xmlns:p14="http://schemas.microsoft.com/office/powerpoint/2010/main" val="195442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704D-6F2B-CBF3-59BE-2756A82472FB}"/>
              </a:ext>
            </a:extLst>
          </p:cNvPr>
          <p:cNvSpPr>
            <a:spLocks noGrp="1"/>
          </p:cNvSpPr>
          <p:nvPr>
            <p:ph type="title"/>
          </p:nvPr>
        </p:nvSpPr>
        <p:spPr/>
        <p:txBody>
          <a:bodyPr>
            <a:normAutofit/>
          </a:bodyPr>
          <a:lstStyle/>
          <a:p>
            <a:r>
              <a:rPr lang="en-GB" sz="4800" b="1"/>
              <a:t>     Aims</a:t>
            </a:r>
            <a:endParaRPr lang="en-GB" sz="4800" b="1" dirty="0"/>
          </a:p>
        </p:txBody>
      </p:sp>
      <p:graphicFrame>
        <p:nvGraphicFramePr>
          <p:cNvPr id="4" name="Content Placeholder 3">
            <a:extLst>
              <a:ext uri="{FF2B5EF4-FFF2-40B4-BE49-F238E27FC236}">
                <a16:creationId xmlns:a16="http://schemas.microsoft.com/office/drawing/2014/main" id="{8F24B125-3590-8E00-0F07-506BDB014656}"/>
              </a:ext>
            </a:extLst>
          </p:cNvPr>
          <p:cNvGraphicFramePr>
            <a:graphicFrameLocks noGrp="1"/>
          </p:cNvGraphicFramePr>
          <p:nvPr>
            <p:ph idx="1"/>
          </p:nvPr>
        </p:nvGraphicFramePr>
        <p:xfrm>
          <a:off x="1141413" y="2249488"/>
          <a:ext cx="9906000" cy="3541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4902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44EF04A-9E40-84DE-EE96-1FA5C607095D}"/>
              </a:ext>
            </a:extLst>
          </p:cNvPr>
          <p:cNvSpPr>
            <a:spLocks noGrp="1"/>
          </p:cNvSpPr>
          <p:nvPr>
            <p:ph type="title"/>
          </p:nvPr>
        </p:nvSpPr>
        <p:spPr>
          <a:xfrm>
            <a:off x="288430" y="1713390"/>
            <a:ext cx="2947482" cy="3184294"/>
          </a:xfrm>
        </p:spPr>
        <p:txBody>
          <a:bodyPr>
            <a:normAutofit/>
          </a:bodyPr>
          <a:lstStyle/>
          <a:p>
            <a:r>
              <a:rPr lang="en-GB" sz="4800" b="1" dirty="0"/>
              <a:t>What will we be</a:t>
            </a:r>
            <a:br>
              <a:rPr lang="en-GB" sz="4800" b="1" dirty="0"/>
            </a:br>
            <a:r>
              <a:rPr lang="en-GB" sz="4800" b="1" dirty="0"/>
              <a:t>doing?</a:t>
            </a:r>
          </a:p>
        </p:txBody>
      </p:sp>
      <p:graphicFrame>
        <p:nvGraphicFramePr>
          <p:cNvPr id="7" name="Content Placeholder 6">
            <a:extLst>
              <a:ext uri="{FF2B5EF4-FFF2-40B4-BE49-F238E27FC236}">
                <a16:creationId xmlns:a16="http://schemas.microsoft.com/office/drawing/2014/main" id="{59AB4E76-0B9F-DB99-EE20-927DDD11E6E5}"/>
              </a:ext>
            </a:extLst>
          </p:cNvPr>
          <p:cNvGraphicFramePr>
            <a:graphicFrameLocks noGrp="1"/>
          </p:cNvGraphicFramePr>
          <p:nvPr>
            <p:ph idx="1"/>
            <p:extLst>
              <p:ext uri="{D42A27DB-BD31-4B8C-83A1-F6EECF244321}">
                <p14:modId xmlns:p14="http://schemas.microsoft.com/office/powerpoint/2010/main" val="4061277016"/>
              </p:ext>
            </p:extLst>
          </p:nvPr>
        </p:nvGraphicFramePr>
        <p:xfrm>
          <a:off x="3867150" y="1303373"/>
          <a:ext cx="7315200" cy="5121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B16156CF-2C9B-0A11-8234-A079D23682F9}"/>
              </a:ext>
            </a:extLst>
          </p:cNvPr>
          <p:cNvSpPr>
            <a:spLocks noGrp="1"/>
          </p:cNvSpPr>
          <p:nvPr>
            <p:ph type="body" sz="half" idx="2"/>
          </p:nvPr>
        </p:nvSpPr>
        <p:spPr>
          <a:xfrm>
            <a:off x="4153369" y="327363"/>
            <a:ext cx="6917085" cy="1386027"/>
          </a:xfrm>
        </p:spPr>
        <p:txBody>
          <a:bodyPr>
            <a:noAutofit/>
          </a:bodyPr>
          <a:lstStyle/>
          <a:p>
            <a:r>
              <a:rPr lang="en-GB" sz="2400" dirty="0">
                <a:solidFill>
                  <a:schemeClr val="accent2">
                    <a:lumMod val="60000"/>
                    <a:lumOff val="40000"/>
                  </a:schemeClr>
                </a:solidFill>
              </a:rPr>
              <a:t>We will be supporting and running FREE activities and special events that run weekly or monthly.  </a:t>
            </a:r>
          </a:p>
        </p:txBody>
      </p:sp>
    </p:spTree>
    <p:extLst>
      <p:ext uri="{BB962C8B-B14F-4D97-AF65-F5344CB8AC3E}">
        <p14:creationId xmlns:p14="http://schemas.microsoft.com/office/powerpoint/2010/main" val="249333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ECCE2-5DF9-E62B-E300-C0F6493672E4}"/>
              </a:ext>
            </a:extLst>
          </p:cNvPr>
          <p:cNvSpPr>
            <a:spLocks noGrp="1"/>
          </p:cNvSpPr>
          <p:nvPr>
            <p:ph type="title"/>
          </p:nvPr>
        </p:nvSpPr>
        <p:spPr/>
        <p:txBody>
          <a:bodyPr>
            <a:normAutofit/>
          </a:bodyPr>
          <a:lstStyle/>
          <a:p>
            <a:r>
              <a:rPr lang="en-GB" sz="4800" dirty="0"/>
              <a:t>Which groups will we be</a:t>
            </a:r>
            <a:br>
              <a:rPr lang="en-GB" sz="4800" dirty="0"/>
            </a:br>
            <a:r>
              <a:rPr lang="en-GB" sz="4800" dirty="0"/>
              <a:t>helping?</a:t>
            </a:r>
          </a:p>
        </p:txBody>
      </p:sp>
      <p:graphicFrame>
        <p:nvGraphicFramePr>
          <p:cNvPr id="8" name="Table 8">
            <a:extLst>
              <a:ext uri="{FF2B5EF4-FFF2-40B4-BE49-F238E27FC236}">
                <a16:creationId xmlns:a16="http://schemas.microsoft.com/office/drawing/2014/main" id="{03CC1ED0-6316-C513-E83B-3189F6B82A93}"/>
              </a:ext>
            </a:extLst>
          </p:cNvPr>
          <p:cNvGraphicFramePr>
            <a:graphicFrameLocks noGrp="1"/>
          </p:cNvGraphicFramePr>
          <p:nvPr>
            <p:ph sz="half" idx="1"/>
            <p:extLst>
              <p:ext uri="{D42A27DB-BD31-4B8C-83A1-F6EECF244321}">
                <p14:modId xmlns:p14="http://schemas.microsoft.com/office/powerpoint/2010/main" val="1729497878"/>
              </p:ext>
            </p:extLst>
          </p:nvPr>
        </p:nvGraphicFramePr>
        <p:xfrm>
          <a:off x="3976118" y="1487487"/>
          <a:ext cx="3475038" cy="4430490"/>
        </p:xfrm>
        <a:graphic>
          <a:graphicData uri="http://schemas.openxmlformats.org/drawingml/2006/table">
            <a:tbl>
              <a:tblPr bandRow="1">
                <a:tableStyleId>{306799F8-075E-4A3A-A7F6-7FBC6576F1A4}</a:tableStyleId>
              </a:tblPr>
              <a:tblGrid>
                <a:gridCol w="3475038">
                  <a:extLst>
                    <a:ext uri="{9D8B030D-6E8A-4147-A177-3AD203B41FA5}">
                      <a16:colId xmlns:a16="http://schemas.microsoft.com/office/drawing/2014/main" val="1085867647"/>
                    </a:ext>
                  </a:extLst>
                </a:gridCol>
              </a:tblGrid>
              <a:tr h="629230">
                <a:tc>
                  <a:txBody>
                    <a:bodyPr/>
                    <a:lstStyle/>
                    <a:p>
                      <a:r>
                        <a:rPr lang="en-GB" dirty="0"/>
                        <a:t>Groups supporting older people</a:t>
                      </a:r>
                    </a:p>
                  </a:txBody>
                  <a:tcPr/>
                </a:tc>
                <a:extLst>
                  <a:ext uri="{0D108BD9-81ED-4DB2-BD59-A6C34878D82A}">
                    <a16:rowId xmlns:a16="http://schemas.microsoft.com/office/drawing/2014/main" val="2394464055"/>
                  </a:ext>
                </a:extLst>
              </a:tr>
              <a:tr h="629230">
                <a:tc>
                  <a:txBody>
                    <a:bodyPr/>
                    <a:lstStyle/>
                    <a:p>
                      <a:r>
                        <a:rPr lang="en-GB" dirty="0"/>
                        <a:t>Disadvantaged families</a:t>
                      </a:r>
                    </a:p>
                  </a:txBody>
                  <a:tcPr/>
                </a:tc>
                <a:extLst>
                  <a:ext uri="{0D108BD9-81ED-4DB2-BD59-A6C34878D82A}">
                    <a16:rowId xmlns:a16="http://schemas.microsoft.com/office/drawing/2014/main" val="2402725182"/>
                  </a:ext>
                </a:extLst>
              </a:tr>
              <a:tr h="629230">
                <a:tc>
                  <a:txBody>
                    <a:bodyPr/>
                    <a:lstStyle/>
                    <a:p>
                      <a:r>
                        <a:rPr lang="en-GB" dirty="0"/>
                        <a:t>Parents and tots</a:t>
                      </a:r>
                    </a:p>
                  </a:txBody>
                  <a:tcPr/>
                </a:tc>
                <a:extLst>
                  <a:ext uri="{0D108BD9-81ED-4DB2-BD59-A6C34878D82A}">
                    <a16:rowId xmlns:a16="http://schemas.microsoft.com/office/drawing/2014/main" val="636838738"/>
                  </a:ext>
                </a:extLst>
              </a:tr>
              <a:tr h="650833">
                <a:tc>
                  <a:txBody>
                    <a:bodyPr/>
                    <a:lstStyle/>
                    <a:p>
                      <a:r>
                        <a:rPr lang="en-GB" dirty="0"/>
                        <a:t>Asylum seekers</a:t>
                      </a:r>
                    </a:p>
                  </a:txBody>
                  <a:tcPr/>
                </a:tc>
                <a:extLst>
                  <a:ext uri="{0D108BD9-81ED-4DB2-BD59-A6C34878D82A}">
                    <a16:rowId xmlns:a16="http://schemas.microsoft.com/office/drawing/2014/main" val="2138931512"/>
                  </a:ext>
                </a:extLst>
              </a:tr>
              <a:tr h="629230">
                <a:tc>
                  <a:txBody>
                    <a:bodyPr/>
                    <a:lstStyle/>
                    <a:p>
                      <a:r>
                        <a:rPr lang="en-GB" dirty="0"/>
                        <a:t>New immigrants</a:t>
                      </a:r>
                    </a:p>
                  </a:txBody>
                  <a:tcPr/>
                </a:tc>
                <a:extLst>
                  <a:ext uri="{0D108BD9-81ED-4DB2-BD59-A6C34878D82A}">
                    <a16:rowId xmlns:a16="http://schemas.microsoft.com/office/drawing/2014/main" val="2290383107"/>
                  </a:ext>
                </a:extLst>
              </a:tr>
              <a:tr h="629230">
                <a:tc>
                  <a:txBody>
                    <a:bodyPr/>
                    <a:lstStyle/>
                    <a:p>
                      <a:r>
                        <a:rPr lang="en-GB" dirty="0"/>
                        <a:t>English learners</a:t>
                      </a:r>
                    </a:p>
                  </a:txBody>
                  <a:tcPr/>
                </a:tc>
                <a:extLst>
                  <a:ext uri="{0D108BD9-81ED-4DB2-BD59-A6C34878D82A}">
                    <a16:rowId xmlns:a16="http://schemas.microsoft.com/office/drawing/2014/main" val="2316816493"/>
                  </a:ext>
                </a:extLst>
              </a:tr>
              <a:tr h="633507">
                <a:tc>
                  <a:txBody>
                    <a:bodyPr/>
                    <a:lstStyle/>
                    <a:p>
                      <a:r>
                        <a:rPr lang="en-US" dirty="0" err="1"/>
                        <a:t>Marginalised</a:t>
                      </a:r>
                      <a:r>
                        <a:rPr lang="en-US" dirty="0"/>
                        <a:t> groups</a:t>
                      </a:r>
                      <a:endParaRPr lang="en-GB" dirty="0"/>
                    </a:p>
                  </a:txBody>
                  <a:tcPr/>
                </a:tc>
                <a:extLst>
                  <a:ext uri="{0D108BD9-81ED-4DB2-BD59-A6C34878D82A}">
                    <a16:rowId xmlns:a16="http://schemas.microsoft.com/office/drawing/2014/main" val="695279281"/>
                  </a:ext>
                </a:extLst>
              </a:tr>
            </a:tbl>
          </a:graphicData>
        </a:graphic>
      </p:graphicFrame>
      <p:pic>
        <p:nvPicPr>
          <p:cNvPr id="15" name="Content Placeholder 14">
            <a:extLst>
              <a:ext uri="{FF2B5EF4-FFF2-40B4-BE49-F238E27FC236}">
                <a16:creationId xmlns:a16="http://schemas.microsoft.com/office/drawing/2014/main" id="{65D5DEB6-2A31-4543-CCAD-713CE73A002A}"/>
              </a:ext>
            </a:extLst>
          </p:cNvPr>
          <p:cNvPicPr>
            <a:picLocks noGrp="1" noChangeAspect="1"/>
          </p:cNvPicPr>
          <p:nvPr>
            <p:ph sz="half" idx="2"/>
          </p:nvPr>
        </p:nvPicPr>
        <p:blipFill rotWithShape="1">
          <a:blip r:embed="rId2"/>
          <a:srcRect t="19377" b="31419"/>
          <a:stretch/>
        </p:blipFill>
        <p:spPr>
          <a:xfrm rot="21189622">
            <a:off x="8368667" y="1321563"/>
            <a:ext cx="2939253" cy="2519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A9A2BAC4-5001-D4BC-B4CC-1351ABC0C6A3}"/>
              </a:ext>
            </a:extLst>
          </p:cNvPr>
          <p:cNvPicPr>
            <a:picLocks noChangeAspect="1"/>
          </p:cNvPicPr>
          <p:nvPr/>
        </p:nvPicPr>
        <p:blipFill>
          <a:blip r:embed="rId3"/>
          <a:stretch>
            <a:fillRect/>
          </a:stretch>
        </p:blipFill>
        <p:spPr>
          <a:xfrm rot="808052">
            <a:off x="7570002" y="3773147"/>
            <a:ext cx="2913322" cy="2184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69875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27C03-BB99-6155-AB53-FD291E788A40}"/>
              </a:ext>
            </a:extLst>
          </p:cNvPr>
          <p:cNvSpPr>
            <a:spLocks noGrp="1"/>
          </p:cNvSpPr>
          <p:nvPr>
            <p:ph type="title"/>
          </p:nvPr>
        </p:nvSpPr>
        <p:spPr>
          <a:xfrm>
            <a:off x="1141413" y="618518"/>
            <a:ext cx="2420653" cy="4635870"/>
          </a:xfrm>
        </p:spPr>
        <p:txBody>
          <a:bodyPr>
            <a:normAutofit/>
          </a:bodyPr>
          <a:lstStyle/>
          <a:p>
            <a:r>
              <a:rPr lang="en-GB" sz="5400" dirty="0"/>
              <a:t>How will we do it?</a:t>
            </a:r>
          </a:p>
        </p:txBody>
      </p:sp>
      <p:graphicFrame>
        <p:nvGraphicFramePr>
          <p:cNvPr id="12" name="Diagram 11">
            <a:extLst>
              <a:ext uri="{FF2B5EF4-FFF2-40B4-BE49-F238E27FC236}">
                <a16:creationId xmlns:a16="http://schemas.microsoft.com/office/drawing/2014/main" id="{D9A6B859-6FBE-9F3F-D989-E4AECD82AF45}"/>
              </a:ext>
            </a:extLst>
          </p:cNvPr>
          <p:cNvGraphicFramePr/>
          <p:nvPr>
            <p:extLst>
              <p:ext uri="{D42A27DB-BD31-4B8C-83A1-F6EECF244321}">
                <p14:modId xmlns:p14="http://schemas.microsoft.com/office/powerpoint/2010/main" val="2588685772"/>
              </p:ext>
            </p:extLst>
          </p:nvPr>
        </p:nvGraphicFramePr>
        <p:xfrm>
          <a:off x="3723864" y="71509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a:extLst>
              <a:ext uri="{FF2B5EF4-FFF2-40B4-BE49-F238E27FC236}">
                <a16:creationId xmlns:a16="http://schemas.microsoft.com/office/drawing/2014/main" id="{A0368643-A934-9F59-051B-E55DD7350C67}"/>
              </a:ext>
            </a:extLst>
          </p:cNvPr>
          <p:cNvPicPr>
            <a:picLocks noChangeAspect="1" noChangeArrowheads="1"/>
          </p:cNvPicPr>
          <p:nvPr/>
        </p:nvPicPr>
        <p:blipFill>
          <a:blip r:embed="rId7"/>
          <a:srcRect/>
          <a:stretch/>
        </p:blipFill>
        <p:spPr bwMode="auto">
          <a:xfrm>
            <a:off x="3723864" y="4801612"/>
            <a:ext cx="1268458" cy="13321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5" name="Rectangle 14">
            <a:extLst>
              <a:ext uri="{FF2B5EF4-FFF2-40B4-BE49-F238E27FC236}">
                <a16:creationId xmlns:a16="http://schemas.microsoft.com/office/drawing/2014/main" id="{CAFBC009-A025-E7A6-50E5-217E2B071875}"/>
              </a:ext>
            </a:extLst>
          </p:cNvPr>
          <p:cNvSpPr/>
          <p:nvPr/>
        </p:nvSpPr>
        <p:spPr>
          <a:xfrm>
            <a:off x="4992322" y="4801612"/>
            <a:ext cx="2349795" cy="1341294"/>
          </a:xfrm>
          <a:prstGeom prst="rect">
            <a:avLst/>
          </a:prstGeom>
          <a:blipFill>
            <a:blip r:embed="rId8">
              <a:extLst>
                <a:ext uri="{837473B0-CC2E-450A-ABE3-18F120FF3D39}">
                  <a1611:picAttrSrcUrl xmlns:a1611="http://schemas.microsoft.com/office/drawing/2016/11/main" r:id="rId9"/>
                </a:ext>
              </a:extLst>
            </a:blip>
            <a:stretch>
              <a:fillRect t="-24000" b="-24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A8A7E8F6-F183-34BB-C483-76ED6B5043CE}"/>
              </a:ext>
            </a:extLst>
          </p:cNvPr>
          <p:cNvSpPr/>
          <p:nvPr/>
        </p:nvSpPr>
        <p:spPr>
          <a:xfrm>
            <a:off x="7405915" y="4801612"/>
            <a:ext cx="1961371" cy="1332149"/>
          </a:xfrm>
          <a:prstGeom prst="rect">
            <a:avLst/>
          </a:prstGeom>
          <a:blipFill dpi="0" rotWithShape="1">
            <a:blip r:embed="rId10">
              <a:extLst>
                <a:ext uri="{837473B0-CC2E-450A-ABE3-18F120FF3D39}">
                  <a1611:picAttrSrcUrl xmlns:a1611="http://schemas.microsoft.com/office/drawing/2016/11/main" r:id="rId11"/>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6561DC08-6245-69DF-F674-C016E4FA88F5}"/>
              </a:ext>
            </a:extLst>
          </p:cNvPr>
          <p:cNvSpPr/>
          <p:nvPr/>
        </p:nvSpPr>
        <p:spPr>
          <a:xfrm>
            <a:off x="9388549" y="4801612"/>
            <a:ext cx="2445488" cy="1332149"/>
          </a:xfrm>
          <a:prstGeom prst="rect">
            <a:avLst/>
          </a:prstGeom>
          <a:blipFill>
            <a:blip r:embed="rId12">
              <a:extLst>
                <a:ext uri="{837473B0-CC2E-450A-ABE3-18F120FF3D39}">
                  <a1611:picAttrSrcUrl xmlns:a1611="http://schemas.microsoft.com/office/drawing/2016/11/main" r:id="rId13"/>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34571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F2ACB-C82A-AD68-91DA-03DB35E9B811}"/>
              </a:ext>
            </a:extLst>
          </p:cNvPr>
          <p:cNvSpPr>
            <a:spLocks noGrp="1"/>
          </p:cNvSpPr>
          <p:nvPr>
            <p:ph type="title"/>
          </p:nvPr>
        </p:nvSpPr>
        <p:spPr>
          <a:xfrm>
            <a:off x="237173" y="618518"/>
            <a:ext cx="9905998" cy="1478570"/>
          </a:xfrm>
        </p:spPr>
        <p:txBody>
          <a:bodyPr/>
          <a:lstStyle/>
          <a:p>
            <a:r>
              <a:rPr lang="en-GB" dirty="0"/>
              <a:t>Marketing/Promoting</a:t>
            </a:r>
          </a:p>
        </p:txBody>
      </p:sp>
      <p:graphicFrame>
        <p:nvGraphicFramePr>
          <p:cNvPr id="5" name="Table 5">
            <a:extLst>
              <a:ext uri="{FF2B5EF4-FFF2-40B4-BE49-F238E27FC236}">
                <a16:creationId xmlns:a16="http://schemas.microsoft.com/office/drawing/2014/main" id="{8EE22D82-B5EA-9ED7-44C5-0B381304F9EE}"/>
              </a:ext>
            </a:extLst>
          </p:cNvPr>
          <p:cNvGraphicFramePr>
            <a:graphicFrameLocks noGrp="1"/>
          </p:cNvGraphicFramePr>
          <p:nvPr>
            <p:ph sz="half" idx="1"/>
            <p:extLst>
              <p:ext uri="{D42A27DB-BD31-4B8C-83A1-F6EECF244321}">
                <p14:modId xmlns:p14="http://schemas.microsoft.com/office/powerpoint/2010/main" val="3204847440"/>
              </p:ext>
            </p:extLst>
          </p:nvPr>
        </p:nvGraphicFramePr>
        <p:xfrm>
          <a:off x="5714891" y="618518"/>
          <a:ext cx="4130149" cy="4926977"/>
        </p:xfrm>
        <a:graphic>
          <a:graphicData uri="http://schemas.openxmlformats.org/drawingml/2006/table">
            <a:tbl>
              <a:tblPr bandRow="1">
                <a:tableStyleId>{AF606853-7671-496A-8E4F-DF71F8EC918B}</a:tableStyleId>
              </a:tblPr>
              <a:tblGrid>
                <a:gridCol w="4130149">
                  <a:extLst>
                    <a:ext uri="{9D8B030D-6E8A-4147-A177-3AD203B41FA5}">
                      <a16:colId xmlns:a16="http://schemas.microsoft.com/office/drawing/2014/main" val="4266433827"/>
                    </a:ext>
                  </a:extLst>
                </a:gridCol>
              </a:tblGrid>
              <a:tr h="481048">
                <a:tc>
                  <a:txBody>
                    <a:bodyPr/>
                    <a:lstStyle/>
                    <a:p>
                      <a:r>
                        <a:rPr lang="en-GB" sz="2200" dirty="0"/>
                        <a:t>Acton Library</a:t>
                      </a:r>
                    </a:p>
                  </a:txBody>
                  <a:tcPr marL="113778" marR="113778" marT="56889" marB="56889"/>
                </a:tc>
                <a:extLst>
                  <a:ext uri="{0D108BD9-81ED-4DB2-BD59-A6C34878D82A}">
                    <a16:rowId xmlns:a16="http://schemas.microsoft.com/office/drawing/2014/main" val="3718881184"/>
                  </a:ext>
                </a:extLst>
              </a:tr>
              <a:tr h="4744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Out-reach events </a:t>
                      </a:r>
                    </a:p>
                  </a:txBody>
                  <a:tcPr marL="113778" marR="113778" marT="56889" marB="56889"/>
                </a:tc>
                <a:extLst>
                  <a:ext uri="{0D108BD9-81ED-4DB2-BD59-A6C34878D82A}">
                    <a16:rowId xmlns:a16="http://schemas.microsoft.com/office/drawing/2014/main" val="292062057"/>
                  </a:ext>
                </a:extLst>
              </a:tr>
              <a:tr h="474458">
                <a:tc>
                  <a:txBody>
                    <a:bodyPr/>
                    <a:lstStyle/>
                    <a:p>
                      <a:r>
                        <a:rPr lang="en-GB" sz="2200" dirty="0"/>
                        <a:t>Monthly calendar of events</a:t>
                      </a:r>
                    </a:p>
                  </a:txBody>
                  <a:tcPr marL="113778" marR="113778" marT="56889" marB="56889"/>
                </a:tc>
                <a:extLst>
                  <a:ext uri="{0D108BD9-81ED-4DB2-BD59-A6C34878D82A}">
                    <a16:rowId xmlns:a16="http://schemas.microsoft.com/office/drawing/2014/main" val="814732054"/>
                  </a:ext>
                </a:extLst>
              </a:tr>
              <a:tr h="4744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Word-of-mouth</a:t>
                      </a:r>
                    </a:p>
                  </a:txBody>
                  <a:tcPr marL="113778" marR="113778" marT="56889" marB="56889"/>
                </a:tc>
                <a:extLst>
                  <a:ext uri="{0D108BD9-81ED-4DB2-BD59-A6C34878D82A}">
                    <a16:rowId xmlns:a16="http://schemas.microsoft.com/office/drawing/2014/main" val="1896209364"/>
                  </a:ext>
                </a:extLst>
              </a:tr>
              <a:tr h="617315">
                <a:tc>
                  <a:txBody>
                    <a:bodyPr/>
                    <a:lstStyle/>
                    <a:p>
                      <a:r>
                        <a:rPr lang="en-GB" sz="2200" dirty="0"/>
                        <a:t>Newsletter</a:t>
                      </a:r>
                    </a:p>
                  </a:txBody>
                  <a:tcPr marL="113778" marR="113778" marT="56889" marB="56889"/>
                </a:tc>
                <a:extLst>
                  <a:ext uri="{0D108BD9-81ED-4DB2-BD59-A6C34878D82A}">
                    <a16:rowId xmlns:a16="http://schemas.microsoft.com/office/drawing/2014/main" val="869211800"/>
                  </a:ext>
                </a:extLst>
              </a:tr>
              <a:tr h="4810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Volunteers handing out leaflets</a:t>
                      </a:r>
                    </a:p>
                  </a:txBody>
                  <a:tcPr marL="113778" marR="113778" marT="56889" marB="56889"/>
                </a:tc>
                <a:extLst>
                  <a:ext uri="{0D108BD9-81ED-4DB2-BD59-A6C34878D82A}">
                    <a16:rowId xmlns:a16="http://schemas.microsoft.com/office/drawing/2014/main" val="223368851"/>
                  </a:ext>
                </a:extLst>
              </a:tr>
              <a:tr h="481048">
                <a:tc>
                  <a:txBody>
                    <a:bodyPr/>
                    <a:lstStyle/>
                    <a:p>
                      <a:r>
                        <a:rPr lang="en-GB" sz="2200" dirty="0"/>
                        <a:t>Social media</a:t>
                      </a:r>
                    </a:p>
                  </a:txBody>
                  <a:tcPr marL="113778" marR="113778" marT="56889" marB="56889"/>
                </a:tc>
                <a:extLst>
                  <a:ext uri="{0D108BD9-81ED-4DB2-BD59-A6C34878D82A}">
                    <a16:rowId xmlns:a16="http://schemas.microsoft.com/office/drawing/2014/main" val="2649219514"/>
                  </a:ext>
                </a:extLst>
              </a:tr>
              <a:tr h="4810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Case studies</a:t>
                      </a:r>
                    </a:p>
                  </a:txBody>
                  <a:tcPr marL="113778" marR="113778" marT="56889" marB="56889"/>
                </a:tc>
                <a:extLst>
                  <a:ext uri="{0D108BD9-81ED-4DB2-BD59-A6C34878D82A}">
                    <a16:rowId xmlns:a16="http://schemas.microsoft.com/office/drawing/2014/main" val="2565890403"/>
                  </a:ext>
                </a:extLst>
              </a:tr>
              <a:tr h="481048">
                <a:tc>
                  <a:txBody>
                    <a:bodyPr/>
                    <a:lstStyle/>
                    <a:p>
                      <a:r>
                        <a:rPr lang="en-GB" sz="2200" dirty="0"/>
                        <a:t>Posters in community centres</a:t>
                      </a:r>
                    </a:p>
                  </a:txBody>
                  <a:tcPr marL="113778" marR="113778" marT="56889" marB="56889"/>
                </a:tc>
                <a:extLst>
                  <a:ext uri="{0D108BD9-81ED-4DB2-BD59-A6C34878D82A}">
                    <a16:rowId xmlns:a16="http://schemas.microsoft.com/office/drawing/2014/main" val="1484408391"/>
                  </a:ext>
                </a:extLst>
              </a:tr>
              <a:tr h="4810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EHCVS website</a:t>
                      </a:r>
                    </a:p>
                  </a:txBody>
                  <a:tcPr marL="113778" marR="113778" marT="56889" marB="56889"/>
                </a:tc>
                <a:extLst>
                  <a:ext uri="{0D108BD9-81ED-4DB2-BD59-A6C34878D82A}">
                    <a16:rowId xmlns:a16="http://schemas.microsoft.com/office/drawing/2014/main" val="3697345074"/>
                  </a:ext>
                </a:extLst>
              </a:tr>
            </a:tbl>
          </a:graphicData>
        </a:graphic>
      </p:graphicFrame>
      <p:pic>
        <p:nvPicPr>
          <p:cNvPr id="25" name="Picture 24">
            <a:extLst>
              <a:ext uri="{FF2B5EF4-FFF2-40B4-BE49-F238E27FC236}">
                <a16:creationId xmlns:a16="http://schemas.microsoft.com/office/drawing/2014/main" id="{EE2C6EC6-5BAE-B537-343F-5DBE25F4D019}"/>
              </a:ext>
            </a:extLst>
          </p:cNvPr>
          <p:cNvPicPr>
            <a:picLocks noChangeAspect="1"/>
          </p:cNvPicPr>
          <p:nvPr/>
        </p:nvPicPr>
        <p:blipFill>
          <a:blip r:embed="rId2"/>
          <a:stretch>
            <a:fillRect/>
          </a:stretch>
        </p:blipFill>
        <p:spPr>
          <a:xfrm>
            <a:off x="1141413" y="2401652"/>
            <a:ext cx="2817675" cy="34874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81934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858538B-D7F6-EA26-907C-C1C170758BD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566844" y="744280"/>
            <a:ext cx="8060940" cy="5369440"/>
          </a:xfrm>
          <a:prstGeom prst="rect">
            <a:avLst/>
          </a:prstGeom>
        </p:spPr>
      </p:pic>
      <p:sp>
        <p:nvSpPr>
          <p:cNvPr id="2" name="Title 1">
            <a:extLst>
              <a:ext uri="{FF2B5EF4-FFF2-40B4-BE49-F238E27FC236}">
                <a16:creationId xmlns:a16="http://schemas.microsoft.com/office/drawing/2014/main" id="{C57920B8-51E9-66A2-F165-F7AE0B112A1F}"/>
              </a:ext>
            </a:extLst>
          </p:cNvPr>
          <p:cNvSpPr>
            <a:spLocks noGrp="1"/>
          </p:cNvSpPr>
          <p:nvPr>
            <p:ph type="title"/>
          </p:nvPr>
        </p:nvSpPr>
        <p:spPr>
          <a:xfrm>
            <a:off x="440373" y="-264245"/>
            <a:ext cx="9905998" cy="1478570"/>
          </a:xfrm>
        </p:spPr>
        <p:txBody>
          <a:bodyPr>
            <a:normAutofit/>
          </a:bodyPr>
          <a:lstStyle/>
          <a:p>
            <a:r>
              <a:rPr lang="en-GB" sz="4800" b="1" dirty="0"/>
              <a:t>What is ahead?</a:t>
            </a:r>
          </a:p>
        </p:txBody>
      </p:sp>
      <p:graphicFrame>
        <p:nvGraphicFramePr>
          <p:cNvPr id="8" name="Table 8">
            <a:extLst>
              <a:ext uri="{FF2B5EF4-FFF2-40B4-BE49-F238E27FC236}">
                <a16:creationId xmlns:a16="http://schemas.microsoft.com/office/drawing/2014/main" id="{A63F921A-24D3-0E16-6F2A-0D5B56B9FD24}"/>
              </a:ext>
            </a:extLst>
          </p:cNvPr>
          <p:cNvGraphicFramePr>
            <a:graphicFrameLocks noGrp="1"/>
          </p:cNvGraphicFramePr>
          <p:nvPr>
            <p:ph sz="half" idx="1"/>
            <p:extLst>
              <p:ext uri="{D42A27DB-BD31-4B8C-83A1-F6EECF244321}">
                <p14:modId xmlns:p14="http://schemas.microsoft.com/office/powerpoint/2010/main" val="2064481540"/>
              </p:ext>
            </p:extLst>
          </p:nvPr>
        </p:nvGraphicFramePr>
        <p:xfrm>
          <a:off x="256061" y="744279"/>
          <a:ext cx="3149869" cy="5369441"/>
        </p:xfrm>
        <a:graphic>
          <a:graphicData uri="http://schemas.openxmlformats.org/drawingml/2006/table">
            <a:tbl>
              <a:tblPr bandRow="1">
                <a:tableStyleId>{AF606853-7671-496A-8E4F-DF71F8EC918B}</a:tableStyleId>
              </a:tblPr>
              <a:tblGrid>
                <a:gridCol w="3149869">
                  <a:extLst>
                    <a:ext uri="{9D8B030D-6E8A-4147-A177-3AD203B41FA5}">
                      <a16:colId xmlns:a16="http://schemas.microsoft.com/office/drawing/2014/main" val="2097410570"/>
                    </a:ext>
                  </a:extLst>
                </a:gridCol>
              </a:tblGrid>
              <a:tr h="653718">
                <a:tc>
                  <a:txBody>
                    <a:bodyPr/>
                    <a:lstStyle/>
                    <a:p>
                      <a:r>
                        <a:rPr lang="en-GB" dirty="0"/>
                        <a:t>Exercise activities</a:t>
                      </a:r>
                    </a:p>
                  </a:txBody>
                  <a:tcPr/>
                </a:tc>
                <a:extLst>
                  <a:ext uri="{0D108BD9-81ED-4DB2-BD59-A6C34878D82A}">
                    <a16:rowId xmlns:a16="http://schemas.microsoft.com/office/drawing/2014/main" val="4190806689"/>
                  </a:ext>
                </a:extLst>
              </a:tr>
              <a:tr h="632965">
                <a:tc>
                  <a:txBody>
                    <a:bodyPr/>
                    <a:lstStyle/>
                    <a:p>
                      <a:r>
                        <a:rPr lang="en-GB" dirty="0"/>
                        <a:t>Outdoor projects</a:t>
                      </a:r>
                    </a:p>
                  </a:txBody>
                  <a:tcPr/>
                </a:tc>
                <a:extLst>
                  <a:ext uri="{0D108BD9-81ED-4DB2-BD59-A6C34878D82A}">
                    <a16:rowId xmlns:a16="http://schemas.microsoft.com/office/drawing/2014/main" val="4271787367"/>
                  </a:ext>
                </a:extLst>
              </a:tr>
              <a:tr h="944259">
                <a:tc>
                  <a:txBody>
                    <a:bodyPr/>
                    <a:lstStyle/>
                    <a:p>
                      <a:r>
                        <a:rPr lang="en-GB" dirty="0"/>
                        <a:t>More guest speakers for vulnerable groups</a:t>
                      </a:r>
                    </a:p>
                  </a:txBody>
                  <a:tcPr/>
                </a:tc>
                <a:extLst>
                  <a:ext uri="{0D108BD9-81ED-4DB2-BD59-A6C34878D82A}">
                    <a16:rowId xmlns:a16="http://schemas.microsoft.com/office/drawing/2014/main" val="3216307878"/>
                  </a:ext>
                </a:extLst>
              </a:tr>
              <a:tr h="1120892">
                <a:tc>
                  <a:txBody>
                    <a:bodyPr/>
                    <a:lstStyle/>
                    <a:p>
                      <a:r>
                        <a:rPr lang="en-GB" dirty="0"/>
                        <a:t>More encouragement for individuals and groups to volunteer</a:t>
                      </a:r>
                    </a:p>
                  </a:txBody>
                  <a:tcPr/>
                </a:tc>
                <a:extLst>
                  <a:ext uri="{0D108BD9-81ED-4DB2-BD59-A6C34878D82A}">
                    <a16:rowId xmlns:a16="http://schemas.microsoft.com/office/drawing/2014/main" val="3166533661"/>
                  </a:ext>
                </a:extLst>
              </a:tr>
              <a:tr h="784625">
                <a:tc>
                  <a:txBody>
                    <a:bodyPr/>
                    <a:lstStyle/>
                    <a:p>
                      <a:r>
                        <a:rPr lang="en-GB" dirty="0"/>
                        <a:t>Engagement with public service departments</a:t>
                      </a:r>
                    </a:p>
                  </a:txBody>
                  <a:tcPr/>
                </a:tc>
                <a:extLst>
                  <a:ext uri="{0D108BD9-81ED-4DB2-BD59-A6C34878D82A}">
                    <a16:rowId xmlns:a16="http://schemas.microsoft.com/office/drawing/2014/main" val="4139920560"/>
                  </a:ext>
                </a:extLst>
              </a:tr>
              <a:tr h="7846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Expand network of community groups</a:t>
                      </a:r>
                    </a:p>
                  </a:txBody>
                  <a:tcPr/>
                </a:tc>
                <a:extLst>
                  <a:ext uri="{0D108BD9-81ED-4DB2-BD59-A6C34878D82A}">
                    <a16:rowId xmlns:a16="http://schemas.microsoft.com/office/drawing/2014/main" val="3505859083"/>
                  </a:ext>
                </a:extLst>
              </a:tr>
              <a:tr h="448357">
                <a:tc>
                  <a:txBody>
                    <a:bodyPr/>
                    <a:lstStyle/>
                    <a:p>
                      <a:endParaRPr lang="en-GB" dirty="0"/>
                    </a:p>
                  </a:txBody>
                  <a:tcPr/>
                </a:tc>
                <a:extLst>
                  <a:ext uri="{0D108BD9-81ED-4DB2-BD59-A6C34878D82A}">
                    <a16:rowId xmlns:a16="http://schemas.microsoft.com/office/drawing/2014/main" val="1169090100"/>
                  </a:ext>
                </a:extLst>
              </a:tr>
            </a:tbl>
          </a:graphicData>
        </a:graphic>
      </p:graphicFrame>
      <p:sp>
        <p:nvSpPr>
          <p:cNvPr id="13" name="TextBox 12">
            <a:extLst>
              <a:ext uri="{FF2B5EF4-FFF2-40B4-BE49-F238E27FC236}">
                <a16:creationId xmlns:a16="http://schemas.microsoft.com/office/drawing/2014/main" id="{455F4C20-CAE1-7CFC-66BC-29E77EF4BE57}"/>
              </a:ext>
            </a:extLst>
          </p:cNvPr>
          <p:cNvSpPr txBox="1"/>
          <p:nvPr/>
        </p:nvSpPr>
        <p:spPr>
          <a:xfrm>
            <a:off x="948170" y="6858000"/>
            <a:ext cx="10295659" cy="230832"/>
          </a:xfrm>
          <a:prstGeom prst="rect">
            <a:avLst/>
          </a:prstGeom>
          <a:noFill/>
        </p:spPr>
        <p:txBody>
          <a:bodyPr wrap="square" rtlCol="0">
            <a:spAutoFit/>
          </a:bodyPr>
          <a:lstStyle/>
          <a:p>
            <a:r>
              <a:rPr lang="en-GB" sz="900">
                <a:hlinkClick r:id="rId3" tooltip="http://www.guidinginstincts.com/2012/08/benefits-of-gardening-healing-mind-and.html"/>
              </a:rPr>
              <a:t>This Photo</a:t>
            </a:r>
            <a:r>
              <a:rPr lang="en-GB" sz="900"/>
              <a:t> by Unknown Author is licensed under </a:t>
            </a:r>
            <a:r>
              <a:rPr lang="en-GB" sz="900">
                <a:hlinkClick r:id="rId4" tooltip="https://creativecommons.org/licenses/by-sa/3.0/"/>
              </a:rPr>
              <a:t>CC BY-SA</a:t>
            </a:r>
            <a:endParaRPr lang="en-GB" sz="900"/>
          </a:p>
        </p:txBody>
      </p:sp>
    </p:spTree>
    <p:extLst>
      <p:ext uri="{BB962C8B-B14F-4D97-AF65-F5344CB8AC3E}">
        <p14:creationId xmlns:p14="http://schemas.microsoft.com/office/powerpoint/2010/main" val="1647501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010E-C8C5-E1ED-DEA6-5E5F01B9C1B4}"/>
              </a:ext>
            </a:extLst>
          </p:cNvPr>
          <p:cNvSpPr>
            <a:spLocks noGrp="1"/>
          </p:cNvSpPr>
          <p:nvPr>
            <p:ph type="title"/>
          </p:nvPr>
        </p:nvSpPr>
        <p:spPr>
          <a:xfrm>
            <a:off x="377952" y="2524760"/>
            <a:ext cx="2834640" cy="1228060"/>
          </a:xfrm>
        </p:spPr>
        <p:txBody>
          <a:bodyPr>
            <a:normAutofit fontScale="90000"/>
          </a:bodyPr>
          <a:lstStyle/>
          <a:p>
            <a:r>
              <a:rPr lang="en-GB" sz="4800" b="1" dirty="0"/>
              <a:t>Our Partners </a:t>
            </a:r>
          </a:p>
        </p:txBody>
      </p:sp>
      <p:graphicFrame>
        <p:nvGraphicFramePr>
          <p:cNvPr id="9" name="Diagram 8">
            <a:extLst>
              <a:ext uri="{FF2B5EF4-FFF2-40B4-BE49-F238E27FC236}">
                <a16:creationId xmlns:a16="http://schemas.microsoft.com/office/drawing/2014/main" id="{7CF7220B-BCBC-B32E-8765-CD4EBCD8A332}"/>
              </a:ext>
            </a:extLst>
          </p:cNvPr>
          <p:cNvGraphicFramePr/>
          <p:nvPr>
            <p:extLst>
              <p:ext uri="{D42A27DB-BD31-4B8C-83A1-F6EECF244321}">
                <p14:modId xmlns:p14="http://schemas.microsoft.com/office/powerpoint/2010/main" val="4079464816"/>
              </p:ext>
            </p:extLst>
          </p:nvPr>
        </p:nvGraphicFramePr>
        <p:xfrm>
          <a:off x="3414232" y="78367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7654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Slice</Template>
  <TotalTime>1657</TotalTime>
  <Words>515</Words>
  <Application>Microsoft Office PowerPoint</Application>
  <PresentationFormat>Widescreen</PresentationFormat>
  <Paragraphs>86</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Neue Plak</vt:lpstr>
      <vt:lpstr>Tw Cen MT</vt:lpstr>
      <vt:lpstr>Circuit</vt:lpstr>
      <vt:lpstr>                                                 </vt:lpstr>
      <vt:lpstr>     Agenda </vt:lpstr>
      <vt:lpstr>     Aims</vt:lpstr>
      <vt:lpstr>What will we be doing?</vt:lpstr>
      <vt:lpstr>Which groups will we be helping?</vt:lpstr>
      <vt:lpstr>How will we do it?</vt:lpstr>
      <vt:lpstr>Marketing/Promoting</vt:lpstr>
      <vt:lpstr>What is ahead?</vt:lpstr>
      <vt:lpstr>Our Partners </vt:lpstr>
      <vt:lpstr>EASE Ealing and Acton Support Enterprise</vt:lpstr>
      <vt:lpstr>STAYACTIVE4LIFE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CONNECTIONS</dc:title>
  <dc:creator>Zabrina Collings</dc:creator>
  <cp:lastModifiedBy>Iain Elliott</cp:lastModifiedBy>
  <cp:revision>42</cp:revision>
  <cp:lastPrinted>2023-01-28T21:02:58Z</cp:lastPrinted>
  <dcterms:created xsi:type="dcterms:W3CDTF">2023-01-19T21:16:32Z</dcterms:created>
  <dcterms:modified xsi:type="dcterms:W3CDTF">2023-11-23T10:45:01Z</dcterms:modified>
</cp:coreProperties>
</file>