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24"/>
  </p:notesMasterIdLst>
  <p:sldIdLst>
    <p:sldId id="260" r:id="rId6"/>
    <p:sldId id="261" r:id="rId7"/>
    <p:sldId id="275" r:id="rId8"/>
    <p:sldId id="271" r:id="rId9"/>
    <p:sldId id="1324" r:id="rId10"/>
    <p:sldId id="272" r:id="rId11"/>
    <p:sldId id="274" r:id="rId12"/>
    <p:sldId id="273" r:id="rId13"/>
    <p:sldId id="1319" r:id="rId14"/>
    <p:sldId id="262" r:id="rId15"/>
    <p:sldId id="263" r:id="rId16"/>
    <p:sldId id="269" r:id="rId17"/>
    <p:sldId id="1325" r:id="rId18"/>
    <p:sldId id="270" r:id="rId19"/>
    <p:sldId id="264" r:id="rId20"/>
    <p:sldId id="267" r:id="rId21"/>
    <p:sldId id="266"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Blomfield" initials="MB" lastIdx="12" clrIdx="0">
    <p:extLst>
      <p:ext uri="{19B8F6BF-5375-455C-9EA6-DF929625EA0E}">
        <p15:presenceInfo xmlns:p15="http://schemas.microsoft.com/office/powerpoint/2012/main" userId="S::Mark.Blomfield@hounslow.gov.uk::f0901979-988e-4893-bfc9-fba4e50a8698" providerId="AD"/>
      </p:ext>
    </p:extLst>
  </p:cmAuthor>
  <p:cmAuthor id="2" name="Hannah Tang" initials="HT" lastIdx="3" clrIdx="1">
    <p:extLst>
      <p:ext uri="{19B8F6BF-5375-455C-9EA6-DF929625EA0E}">
        <p15:presenceInfo xmlns:p15="http://schemas.microsoft.com/office/powerpoint/2012/main" userId="S::Hannah.Tang@hounslow.gov.uk::f1a64ddf-75e0-4812-9528-f2ce66f2dd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485B9"/>
    <a:srgbClr val="642E6B"/>
    <a:srgbClr val="45C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50452-FC01-4A2F-99B8-5CF53CC134C0}" v="1" dt="2022-03-24T12:19:22.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9" autoAdjust="0"/>
    <p:restoredTop sz="96327"/>
  </p:normalViewPr>
  <p:slideViewPr>
    <p:cSldViewPr snapToGrid="0" snapToObjects="1">
      <p:cViewPr varScale="1">
        <p:scale>
          <a:sx n="58" d="100"/>
          <a:sy n="58"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Tang" userId="f1a64ddf-75e0-4812-9528-f2ce66f2ddf4" providerId="ADAL" clId="{81F50452-FC01-4A2F-99B8-5CF53CC134C0}"/>
    <pc:docChg chg="custSel modSld">
      <pc:chgData name="Hannah Tang" userId="f1a64ddf-75e0-4812-9528-f2ce66f2ddf4" providerId="ADAL" clId="{81F50452-FC01-4A2F-99B8-5CF53CC134C0}" dt="2022-03-24T12:19:30.946" v="258" actId="5793"/>
      <pc:docMkLst>
        <pc:docMk/>
      </pc:docMkLst>
      <pc:sldChg chg="modSp mod">
        <pc:chgData name="Hannah Tang" userId="f1a64ddf-75e0-4812-9528-f2ce66f2ddf4" providerId="ADAL" clId="{81F50452-FC01-4A2F-99B8-5CF53CC134C0}" dt="2022-03-23T11:30:17.069" v="100" actId="14100"/>
        <pc:sldMkLst>
          <pc:docMk/>
          <pc:sldMk cId="1542335050" sldId="260"/>
        </pc:sldMkLst>
        <pc:spChg chg="mod">
          <ac:chgData name="Hannah Tang" userId="f1a64ddf-75e0-4812-9528-f2ce66f2ddf4" providerId="ADAL" clId="{81F50452-FC01-4A2F-99B8-5CF53CC134C0}" dt="2022-03-23T11:30:17.069" v="100" actId="14100"/>
          <ac:spMkLst>
            <pc:docMk/>
            <pc:sldMk cId="1542335050" sldId="260"/>
            <ac:spMk id="2" creationId="{D1F5D81B-8328-44CB-910F-57142DB7EA15}"/>
          </ac:spMkLst>
        </pc:spChg>
      </pc:sldChg>
      <pc:sldChg chg="modSp mod">
        <pc:chgData name="Hannah Tang" userId="f1a64ddf-75e0-4812-9528-f2ce66f2ddf4" providerId="ADAL" clId="{81F50452-FC01-4A2F-99B8-5CF53CC134C0}" dt="2022-03-23T14:11:55.862" v="229" actId="207"/>
        <pc:sldMkLst>
          <pc:docMk/>
          <pc:sldMk cId="2283673458" sldId="261"/>
        </pc:sldMkLst>
        <pc:spChg chg="mod">
          <ac:chgData name="Hannah Tang" userId="f1a64ddf-75e0-4812-9528-f2ce66f2ddf4" providerId="ADAL" clId="{81F50452-FC01-4A2F-99B8-5CF53CC134C0}" dt="2022-03-23T14:11:55.862" v="229" actId="207"/>
          <ac:spMkLst>
            <pc:docMk/>
            <pc:sldMk cId="2283673458" sldId="261"/>
            <ac:spMk id="5" creationId="{2D15D1F1-02EC-4782-87A9-ABACA7D2B051}"/>
          </ac:spMkLst>
        </pc:spChg>
      </pc:sldChg>
      <pc:sldChg chg="modSp mod">
        <pc:chgData name="Hannah Tang" userId="f1a64ddf-75e0-4812-9528-f2ce66f2ddf4" providerId="ADAL" clId="{81F50452-FC01-4A2F-99B8-5CF53CC134C0}" dt="2022-03-23T11:40:38.878" v="152" actId="1076"/>
        <pc:sldMkLst>
          <pc:docMk/>
          <pc:sldMk cId="2477592328" sldId="262"/>
        </pc:sldMkLst>
        <pc:spChg chg="mod">
          <ac:chgData name="Hannah Tang" userId="f1a64ddf-75e0-4812-9528-f2ce66f2ddf4" providerId="ADAL" clId="{81F50452-FC01-4A2F-99B8-5CF53CC134C0}" dt="2022-03-23T11:40:30.934" v="150" actId="20577"/>
          <ac:spMkLst>
            <pc:docMk/>
            <pc:sldMk cId="2477592328" sldId="262"/>
            <ac:spMk id="6" creationId="{CCC06938-E583-45C5-B7D6-DF6E3B5418EA}"/>
          </ac:spMkLst>
        </pc:spChg>
        <pc:spChg chg="mod">
          <ac:chgData name="Hannah Tang" userId="f1a64ddf-75e0-4812-9528-f2ce66f2ddf4" providerId="ADAL" clId="{81F50452-FC01-4A2F-99B8-5CF53CC134C0}" dt="2022-03-23T11:40:38.878" v="152" actId="1076"/>
          <ac:spMkLst>
            <pc:docMk/>
            <pc:sldMk cId="2477592328" sldId="262"/>
            <ac:spMk id="8" creationId="{7815227A-55B5-4562-9F10-CFEAF9DC2671}"/>
          </ac:spMkLst>
        </pc:spChg>
        <pc:spChg chg="mod">
          <ac:chgData name="Hannah Tang" userId="f1a64ddf-75e0-4812-9528-f2ce66f2ddf4" providerId="ADAL" clId="{81F50452-FC01-4A2F-99B8-5CF53CC134C0}" dt="2022-03-23T11:40:35.952" v="151" actId="1076"/>
          <ac:spMkLst>
            <pc:docMk/>
            <pc:sldMk cId="2477592328" sldId="262"/>
            <ac:spMk id="10" creationId="{F6620292-A9A5-4FB6-865B-F21CEEBB11F6}"/>
          </ac:spMkLst>
        </pc:spChg>
      </pc:sldChg>
      <pc:sldChg chg="modSp mod">
        <pc:chgData name="Hannah Tang" userId="f1a64ddf-75e0-4812-9528-f2ce66f2ddf4" providerId="ADAL" clId="{81F50452-FC01-4A2F-99B8-5CF53CC134C0}" dt="2022-03-23T10:34:23.282" v="5" actId="113"/>
        <pc:sldMkLst>
          <pc:docMk/>
          <pc:sldMk cId="1418601082" sldId="263"/>
        </pc:sldMkLst>
        <pc:spChg chg="mod">
          <ac:chgData name="Hannah Tang" userId="f1a64ddf-75e0-4812-9528-f2ce66f2ddf4" providerId="ADAL" clId="{81F50452-FC01-4A2F-99B8-5CF53CC134C0}" dt="2022-03-23T10:34:23.282" v="5" actId="113"/>
          <ac:spMkLst>
            <pc:docMk/>
            <pc:sldMk cId="1418601082" sldId="263"/>
            <ac:spMk id="8" creationId="{7815227A-55B5-4562-9F10-CFEAF9DC2671}"/>
          </ac:spMkLst>
        </pc:spChg>
      </pc:sldChg>
      <pc:sldChg chg="modSp mod">
        <pc:chgData name="Hannah Tang" userId="f1a64ddf-75e0-4812-9528-f2ce66f2ddf4" providerId="ADAL" clId="{81F50452-FC01-4A2F-99B8-5CF53CC134C0}" dt="2022-03-23T10:45:45.560" v="79" actId="20577"/>
        <pc:sldMkLst>
          <pc:docMk/>
          <pc:sldMk cId="1323879798" sldId="266"/>
        </pc:sldMkLst>
        <pc:spChg chg="mod">
          <ac:chgData name="Hannah Tang" userId="f1a64ddf-75e0-4812-9528-f2ce66f2ddf4" providerId="ADAL" clId="{81F50452-FC01-4A2F-99B8-5CF53CC134C0}" dt="2022-03-23T10:45:45.560" v="79" actId="20577"/>
          <ac:spMkLst>
            <pc:docMk/>
            <pc:sldMk cId="1323879798" sldId="266"/>
            <ac:spMk id="108" creationId="{C31FF2F6-FE44-4B1A-B54F-8C05A55E061A}"/>
          </ac:spMkLst>
        </pc:spChg>
      </pc:sldChg>
      <pc:sldChg chg="modSp mod">
        <pc:chgData name="Hannah Tang" userId="f1a64ddf-75e0-4812-9528-f2ce66f2ddf4" providerId="ADAL" clId="{81F50452-FC01-4A2F-99B8-5CF53CC134C0}" dt="2022-03-24T12:19:30.946" v="258" actId="5793"/>
        <pc:sldMkLst>
          <pc:docMk/>
          <pc:sldMk cId="1363363578" sldId="267"/>
        </pc:sldMkLst>
        <pc:spChg chg="mod">
          <ac:chgData name="Hannah Tang" userId="f1a64ddf-75e0-4812-9528-f2ce66f2ddf4" providerId="ADAL" clId="{81F50452-FC01-4A2F-99B8-5CF53CC134C0}" dt="2022-03-23T11:39:28.962" v="132" actId="20577"/>
          <ac:spMkLst>
            <pc:docMk/>
            <pc:sldMk cId="1363363578" sldId="267"/>
            <ac:spMk id="6" creationId="{CCC06938-E583-45C5-B7D6-DF6E3B5418EA}"/>
          </ac:spMkLst>
        </pc:spChg>
        <pc:graphicFrameChg chg="mod modGraphic">
          <ac:chgData name="Hannah Tang" userId="f1a64ddf-75e0-4812-9528-f2ce66f2ddf4" providerId="ADAL" clId="{81F50452-FC01-4A2F-99B8-5CF53CC134C0}" dt="2022-03-24T12:19:30.946" v="258" actId="5793"/>
          <ac:graphicFrameMkLst>
            <pc:docMk/>
            <pc:sldMk cId="1363363578" sldId="267"/>
            <ac:graphicFrameMk id="14" creationId="{14AA2170-DB5D-4ADC-B4B9-2CD2500F1A24}"/>
          </ac:graphicFrameMkLst>
        </pc:graphicFrameChg>
      </pc:sldChg>
      <pc:sldChg chg="modSp mod">
        <pc:chgData name="Hannah Tang" userId="f1a64ddf-75e0-4812-9528-f2ce66f2ddf4" providerId="ADAL" clId="{81F50452-FC01-4A2F-99B8-5CF53CC134C0}" dt="2022-03-23T10:45:53.613" v="85" actId="20577"/>
        <pc:sldMkLst>
          <pc:docMk/>
          <pc:sldMk cId="986763319" sldId="268"/>
        </pc:sldMkLst>
        <pc:graphicFrameChg chg="modGraphic">
          <ac:chgData name="Hannah Tang" userId="f1a64ddf-75e0-4812-9528-f2ce66f2ddf4" providerId="ADAL" clId="{81F50452-FC01-4A2F-99B8-5CF53CC134C0}" dt="2022-03-23T10:45:53.613" v="85" actId="20577"/>
          <ac:graphicFrameMkLst>
            <pc:docMk/>
            <pc:sldMk cId="986763319" sldId="268"/>
            <ac:graphicFrameMk id="10" creationId="{BCB24F7F-0397-4C98-B194-294E9C23D49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5DF21-A30B-41DF-85B5-76A33C2E48BA}" type="doc">
      <dgm:prSet loTypeId="urn:microsoft.com/office/officeart/2005/8/layout/venn1" loCatId="relationship" qsTypeId="urn:microsoft.com/office/officeart/2005/8/quickstyle/simple2" qsCatId="simple" csTypeId="urn:microsoft.com/office/officeart/2005/8/colors/colorful2" csCatId="colorful" phldr="1"/>
      <dgm:spPr/>
    </dgm:pt>
    <dgm:pt modelId="{23877509-D879-41AC-B70B-A0EFC4B14FA1}">
      <dgm:prSet phldrT="[Text]"/>
      <dgm:spPr/>
      <dgm:t>
        <a:bodyPr/>
        <a:lstStyle/>
        <a:p>
          <a:r>
            <a:rPr lang="en-GB" b="1" dirty="0"/>
            <a:t>VCSE</a:t>
          </a:r>
          <a:endParaRPr lang="en-GB" dirty="0"/>
        </a:p>
        <a:p>
          <a:endParaRPr lang="en-GB" dirty="0"/>
        </a:p>
      </dgm:t>
    </dgm:pt>
    <dgm:pt modelId="{ADAF0A44-7FFE-4150-851A-9C632A2ECF47}" type="parTrans" cxnId="{F3B4A8F0-2193-418B-A855-76354FA6EB39}">
      <dgm:prSet/>
      <dgm:spPr/>
      <dgm:t>
        <a:bodyPr/>
        <a:lstStyle/>
        <a:p>
          <a:endParaRPr lang="en-GB"/>
        </a:p>
      </dgm:t>
    </dgm:pt>
    <dgm:pt modelId="{6AD4EF18-3125-4709-854B-8B9F7E16EEAF}" type="sibTrans" cxnId="{F3B4A8F0-2193-418B-A855-76354FA6EB39}">
      <dgm:prSet/>
      <dgm:spPr/>
      <dgm:t>
        <a:bodyPr/>
        <a:lstStyle/>
        <a:p>
          <a:endParaRPr lang="en-GB"/>
        </a:p>
      </dgm:t>
    </dgm:pt>
    <dgm:pt modelId="{A5B6716E-7127-4247-A001-6CA4A1C745CF}">
      <dgm:prSet phldrT="[Text]"/>
      <dgm:spPr/>
      <dgm:t>
        <a:bodyPr/>
        <a:lstStyle/>
        <a:p>
          <a:r>
            <a:rPr lang="en-GB" b="1" dirty="0"/>
            <a:t>Council</a:t>
          </a:r>
          <a:endParaRPr lang="en-GB" dirty="0"/>
        </a:p>
      </dgm:t>
    </dgm:pt>
    <dgm:pt modelId="{323F1C5D-9F39-430B-BFB6-8A5BF5C8463E}" type="parTrans" cxnId="{0BE68AF0-DEF8-46AB-AEDF-64BE0680B802}">
      <dgm:prSet/>
      <dgm:spPr/>
      <dgm:t>
        <a:bodyPr/>
        <a:lstStyle/>
        <a:p>
          <a:endParaRPr lang="en-GB"/>
        </a:p>
      </dgm:t>
    </dgm:pt>
    <dgm:pt modelId="{AC655DE1-5F6D-437F-8919-AAC0A9DC0B55}" type="sibTrans" cxnId="{0BE68AF0-DEF8-46AB-AEDF-64BE0680B802}">
      <dgm:prSet/>
      <dgm:spPr/>
      <dgm:t>
        <a:bodyPr/>
        <a:lstStyle/>
        <a:p>
          <a:endParaRPr lang="en-GB"/>
        </a:p>
      </dgm:t>
    </dgm:pt>
    <dgm:pt modelId="{7374FAEB-5887-418F-99F8-58E75B88964F}">
      <dgm:prSet/>
      <dgm:spPr/>
      <dgm:t>
        <a:bodyPr/>
        <a:lstStyle/>
        <a:p>
          <a:r>
            <a:rPr lang="en-GB" b="1" dirty="0"/>
            <a:t>Health</a:t>
          </a:r>
        </a:p>
      </dgm:t>
    </dgm:pt>
    <dgm:pt modelId="{933383A3-6C88-4B00-AB00-7E51E3BF2909}" type="parTrans" cxnId="{20DA8653-E57E-4EB4-82F0-7612AA2FB243}">
      <dgm:prSet/>
      <dgm:spPr/>
      <dgm:t>
        <a:bodyPr/>
        <a:lstStyle/>
        <a:p>
          <a:endParaRPr lang="en-GB"/>
        </a:p>
      </dgm:t>
    </dgm:pt>
    <dgm:pt modelId="{F70DAFAA-43AB-450A-9FD1-C4ABE9AD71FD}" type="sibTrans" cxnId="{20DA8653-E57E-4EB4-82F0-7612AA2FB243}">
      <dgm:prSet/>
      <dgm:spPr/>
      <dgm:t>
        <a:bodyPr/>
        <a:lstStyle/>
        <a:p>
          <a:endParaRPr lang="en-GB"/>
        </a:p>
      </dgm:t>
    </dgm:pt>
    <dgm:pt modelId="{589ACAA3-29BF-401D-9507-68D0A6BD95AC}" type="pres">
      <dgm:prSet presAssocID="{D325DF21-A30B-41DF-85B5-76A33C2E48BA}" presName="compositeShape" presStyleCnt="0">
        <dgm:presLayoutVars>
          <dgm:chMax val="7"/>
          <dgm:dir/>
          <dgm:resizeHandles val="exact"/>
        </dgm:presLayoutVars>
      </dgm:prSet>
      <dgm:spPr/>
    </dgm:pt>
    <dgm:pt modelId="{3A702F8C-B9B2-4259-BDFC-931C1539F03F}" type="pres">
      <dgm:prSet presAssocID="{23877509-D879-41AC-B70B-A0EFC4B14FA1}" presName="circ1" presStyleLbl="vennNode1" presStyleIdx="0" presStyleCnt="3"/>
      <dgm:spPr/>
    </dgm:pt>
    <dgm:pt modelId="{FFAD570F-9731-4854-B3BD-C9641A1A0632}" type="pres">
      <dgm:prSet presAssocID="{23877509-D879-41AC-B70B-A0EFC4B14FA1}" presName="circ1Tx" presStyleLbl="revTx" presStyleIdx="0" presStyleCnt="0">
        <dgm:presLayoutVars>
          <dgm:chMax val="0"/>
          <dgm:chPref val="0"/>
          <dgm:bulletEnabled val="1"/>
        </dgm:presLayoutVars>
      </dgm:prSet>
      <dgm:spPr/>
    </dgm:pt>
    <dgm:pt modelId="{A9BCAA74-581A-49FC-B9CA-BABC38509CC4}" type="pres">
      <dgm:prSet presAssocID="{A5B6716E-7127-4247-A001-6CA4A1C745CF}" presName="circ2" presStyleLbl="vennNode1" presStyleIdx="1" presStyleCnt="3"/>
      <dgm:spPr/>
    </dgm:pt>
    <dgm:pt modelId="{5F781F8A-062B-4839-BD81-EE8163F80615}" type="pres">
      <dgm:prSet presAssocID="{A5B6716E-7127-4247-A001-6CA4A1C745CF}" presName="circ2Tx" presStyleLbl="revTx" presStyleIdx="0" presStyleCnt="0">
        <dgm:presLayoutVars>
          <dgm:chMax val="0"/>
          <dgm:chPref val="0"/>
          <dgm:bulletEnabled val="1"/>
        </dgm:presLayoutVars>
      </dgm:prSet>
      <dgm:spPr/>
    </dgm:pt>
    <dgm:pt modelId="{91E07856-5D11-4223-9803-CB30BCE103D5}" type="pres">
      <dgm:prSet presAssocID="{7374FAEB-5887-418F-99F8-58E75B88964F}" presName="circ3" presStyleLbl="vennNode1" presStyleIdx="2" presStyleCnt="3"/>
      <dgm:spPr/>
    </dgm:pt>
    <dgm:pt modelId="{81A85A5B-66BF-4E5B-B75D-5E2F74BC26BF}" type="pres">
      <dgm:prSet presAssocID="{7374FAEB-5887-418F-99F8-58E75B88964F}" presName="circ3Tx" presStyleLbl="revTx" presStyleIdx="0" presStyleCnt="0">
        <dgm:presLayoutVars>
          <dgm:chMax val="0"/>
          <dgm:chPref val="0"/>
          <dgm:bulletEnabled val="1"/>
        </dgm:presLayoutVars>
      </dgm:prSet>
      <dgm:spPr/>
    </dgm:pt>
  </dgm:ptLst>
  <dgm:cxnLst>
    <dgm:cxn modelId="{77F7352E-2619-46E0-9E9D-2D8023F40A07}" type="presOf" srcId="{A5B6716E-7127-4247-A001-6CA4A1C745CF}" destId="{A9BCAA74-581A-49FC-B9CA-BABC38509CC4}" srcOrd="0" destOrd="0" presId="urn:microsoft.com/office/officeart/2005/8/layout/venn1"/>
    <dgm:cxn modelId="{8E70873F-962C-43A0-9AB7-C5E5CDD702CB}" type="presOf" srcId="{7374FAEB-5887-418F-99F8-58E75B88964F}" destId="{91E07856-5D11-4223-9803-CB30BCE103D5}" srcOrd="0" destOrd="0" presId="urn:microsoft.com/office/officeart/2005/8/layout/venn1"/>
    <dgm:cxn modelId="{D5A75A72-5413-46E1-B4E8-3188C1DF419D}" type="presOf" srcId="{A5B6716E-7127-4247-A001-6CA4A1C745CF}" destId="{5F781F8A-062B-4839-BD81-EE8163F80615}" srcOrd="1" destOrd="0" presId="urn:microsoft.com/office/officeart/2005/8/layout/venn1"/>
    <dgm:cxn modelId="{20DA8653-E57E-4EB4-82F0-7612AA2FB243}" srcId="{D325DF21-A30B-41DF-85B5-76A33C2E48BA}" destId="{7374FAEB-5887-418F-99F8-58E75B88964F}" srcOrd="2" destOrd="0" parTransId="{933383A3-6C88-4B00-AB00-7E51E3BF2909}" sibTransId="{F70DAFAA-43AB-450A-9FD1-C4ABE9AD71FD}"/>
    <dgm:cxn modelId="{7ED4A780-AD00-4742-8BA2-9721A394D506}" type="presOf" srcId="{D325DF21-A30B-41DF-85B5-76A33C2E48BA}" destId="{589ACAA3-29BF-401D-9507-68D0A6BD95AC}" srcOrd="0" destOrd="0" presId="urn:microsoft.com/office/officeart/2005/8/layout/venn1"/>
    <dgm:cxn modelId="{C78B8685-E63D-439C-A476-2A875BC7BFE7}" type="presOf" srcId="{23877509-D879-41AC-B70B-A0EFC4B14FA1}" destId="{FFAD570F-9731-4854-B3BD-C9641A1A0632}" srcOrd="1" destOrd="0" presId="urn:microsoft.com/office/officeart/2005/8/layout/venn1"/>
    <dgm:cxn modelId="{DF0D3789-46F7-4132-90A7-C5FC8ED3D971}" type="presOf" srcId="{7374FAEB-5887-418F-99F8-58E75B88964F}" destId="{81A85A5B-66BF-4E5B-B75D-5E2F74BC26BF}" srcOrd="1" destOrd="0" presId="urn:microsoft.com/office/officeart/2005/8/layout/venn1"/>
    <dgm:cxn modelId="{EB7362EF-54FB-4BE8-841B-9A277840B14C}" type="presOf" srcId="{23877509-D879-41AC-B70B-A0EFC4B14FA1}" destId="{3A702F8C-B9B2-4259-BDFC-931C1539F03F}" srcOrd="0" destOrd="0" presId="urn:microsoft.com/office/officeart/2005/8/layout/venn1"/>
    <dgm:cxn modelId="{0BE68AF0-DEF8-46AB-AEDF-64BE0680B802}" srcId="{D325DF21-A30B-41DF-85B5-76A33C2E48BA}" destId="{A5B6716E-7127-4247-A001-6CA4A1C745CF}" srcOrd="1" destOrd="0" parTransId="{323F1C5D-9F39-430B-BFB6-8A5BF5C8463E}" sibTransId="{AC655DE1-5F6D-437F-8919-AAC0A9DC0B55}"/>
    <dgm:cxn modelId="{F3B4A8F0-2193-418B-A855-76354FA6EB39}" srcId="{D325DF21-A30B-41DF-85B5-76A33C2E48BA}" destId="{23877509-D879-41AC-B70B-A0EFC4B14FA1}" srcOrd="0" destOrd="0" parTransId="{ADAF0A44-7FFE-4150-851A-9C632A2ECF47}" sibTransId="{6AD4EF18-3125-4709-854B-8B9F7E16EEAF}"/>
    <dgm:cxn modelId="{81DEC303-1BB6-4A0E-B34D-396FE3DFC6EC}" type="presParOf" srcId="{589ACAA3-29BF-401D-9507-68D0A6BD95AC}" destId="{3A702F8C-B9B2-4259-BDFC-931C1539F03F}" srcOrd="0" destOrd="0" presId="urn:microsoft.com/office/officeart/2005/8/layout/venn1"/>
    <dgm:cxn modelId="{09BE0EC7-A01D-4D5A-87FF-7DAD51359405}" type="presParOf" srcId="{589ACAA3-29BF-401D-9507-68D0A6BD95AC}" destId="{FFAD570F-9731-4854-B3BD-C9641A1A0632}" srcOrd="1" destOrd="0" presId="urn:microsoft.com/office/officeart/2005/8/layout/venn1"/>
    <dgm:cxn modelId="{5E04A7A7-10F7-4E1A-8A70-4F07AA8B0035}" type="presParOf" srcId="{589ACAA3-29BF-401D-9507-68D0A6BD95AC}" destId="{A9BCAA74-581A-49FC-B9CA-BABC38509CC4}" srcOrd="2" destOrd="0" presId="urn:microsoft.com/office/officeart/2005/8/layout/venn1"/>
    <dgm:cxn modelId="{3D6AE144-543B-4153-88C0-5FB7474E301C}" type="presParOf" srcId="{589ACAA3-29BF-401D-9507-68D0A6BD95AC}" destId="{5F781F8A-062B-4839-BD81-EE8163F80615}" srcOrd="3" destOrd="0" presId="urn:microsoft.com/office/officeart/2005/8/layout/venn1"/>
    <dgm:cxn modelId="{EB8597E9-4A77-483A-A3E6-508FB4CF5491}" type="presParOf" srcId="{589ACAA3-29BF-401D-9507-68D0A6BD95AC}" destId="{91E07856-5D11-4223-9803-CB30BCE103D5}" srcOrd="4" destOrd="0" presId="urn:microsoft.com/office/officeart/2005/8/layout/venn1"/>
    <dgm:cxn modelId="{CA599147-62C0-4845-AECA-A91592B65911}" type="presParOf" srcId="{589ACAA3-29BF-401D-9507-68D0A6BD95AC}" destId="{81A85A5B-66BF-4E5B-B75D-5E2F74BC26B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88256-0CB8-42C7-967A-C0D6317A762C}" type="doc">
      <dgm:prSet loTypeId="urn:microsoft.com/office/officeart/2008/layout/AlternatingHexagons" loCatId="list" qsTypeId="urn:microsoft.com/office/officeart/2005/8/quickstyle/simple3" qsCatId="simple" csTypeId="urn:microsoft.com/office/officeart/2005/8/colors/colorful1" csCatId="colorful" phldr="1"/>
      <dgm:spPr/>
      <dgm:t>
        <a:bodyPr/>
        <a:lstStyle/>
        <a:p>
          <a:endParaRPr lang="en-GB"/>
        </a:p>
      </dgm:t>
    </dgm:pt>
    <dgm:pt modelId="{F803BB8C-5820-4D9A-9A3C-2CA3D582B25E}">
      <dgm:prSet phldrT="[Text]" custT="1"/>
      <dgm:spPr/>
      <dgm:t>
        <a:bodyPr/>
        <a:lstStyle/>
        <a:p>
          <a:r>
            <a:rPr lang="en-GB" sz="2000" dirty="0"/>
            <a:t>Falls</a:t>
          </a:r>
        </a:p>
      </dgm:t>
    </dgm:pt>
    <dgm:pt modelId="{D5964EAA-BF0F-43FB-A65C-B7B7839257BF}" type="parTrans" cxnId="{17743578-A515-4D75-8482-E36B07E005E3}">
      <dgm:prSet/>
      <dgm:spPr/>
      <dgm:t>
        <a:bodyPr/>
        <a:lstStyle/>
        <a:p>
          <a:endParaRPr lang="en-GB"/>
        </a:p>
      </dgm:t>
    </dgm:pt>
    <dgm:pt modelId="{75563217-D16E-48E8-B362-2E1FE18AF7A7}" type="sibTrans" cxnId="{17743578-A515-4D75-8482-E36B07E005E3}">
      <dgm:prSet custT="1"/>
      <dgm:spPr/>
      <dgm:t>
        <a:bodyPr/>
        <a:lstStyle/>
        <a:p>
          <a:r>
            <a:rPr lang="en-GB" sz="1100" dirty="0"/>
            <a:t>Long Term Health Condition esp. Diabetes, Respiratory, CVD</a:t>
          </a:r>
        </a:p>
      </dgm:t>
    </dgm:pt>
    <dgm:pt modelId="{C493381A-338D-423A-A53C-7E53D5FA6D97}">
      <dgm:prSet phldrT="[Text]" phldr="1"/>
      <dgm:spPr/>
      <dgm:t>
        <a:bodyPr/>
        <a:lstStyle/>
        <a:p>
          <a:endParaRPr lang="en-GB"/>
        </a:p>
      </dgm:t>
    </dgm:pt>
    <dgm:pt modelId="{00509811-4E0E-439A-A3F0-72034072922C}" type="parTrans" cxnId="{AC0023CA-859E-40BD-96ED-91D61B696562}">
      <dgm:prSet/>
      <dgm:spPr/>
      <dgm:t>
        <a:bodyPr/>
        <a:lstStyle/>
        <a:p>
          <a:endParaRPr lang="en-GB"/>
        </a:p>
      </dgm:t>
    </dgm:pt>
    <dgm:pt modelId="{74A2C0FE-FF2F-4107-91C7-1071E93771DA}" type="sibTrans" cxnId="{AC0023CA-859E-40BD-96ED-91D61B696562}">
      <dgm:prSet/>
      <dgm:spPr/>
      <dgm:t>
        <a:bodyPr/>
        <a:lstStyle/>
        <a:p>
          <a:endParaRPr lang="en-GB"/>
        </a:p>
      </dgm:t>
    </dgm:pt>
    <dgm:pt modelId="{0789AEFE-495F-49ED-AA6B-2409366B7806}">
      <dgm:prSet phldrT="[Text]" custT="1"/>
      <dgm:spPr>
        <a:ln>
          <a:noFill/>
        </a:ln>
      </dgm:spPr>
      <dgm:t>
        <a:bodyPr/>
        <a:lstStyle/>
        <a:p>
          <a:r>
            <a:rPr lang="en-GB" sz="1600" dirty="0"/>
            <a:t>Mental Health</a:t>
          </a:r>
        </a:p>
      </dgm:t>
    </dgm:pt>
    <dgm:pt modelId="{687A8CC7-1DE0-4305-9275-61C5F7CB73B5}" type="parTrans" cxnId="{295C23F1-AB65-440E-806E-0FE43A388196}">
      <dgm:prSet/>
      <dgm:spPr/>
      <dgm:t>
        <a:bodyPr/>
        <a:lstStyle/>
        <a:p>
          <a:endParaRPr lang="en-GB"/>
        </a:p>
      </dgm:t>
    </dgm:pt>
    <dgm:pt modelId="{2D790641-B420-4168-85D4-6361F85CC389}" type="sibTrans" cxnId="{295C23F1-AB65-440E-806E-0FE43A388196}">
      <dgm:prSet custT="1"/>
      <dgm:spPr/>
      <dgm:t>
        <a:bodyPr/>
        <a:lstStyle/>
        <a:p>
          <a:r>
            <a:rPr lang="en-GB" sz="1400" dirty="0"/>
            <a:t>Dementia</a:t>
          </a:r>
        </a:p>
      </dgm:t>
    </dgm:pt>
    <dgm:pt modelId="{2748F9C0-6D33-469B-978B-FFEE6ECFAB81}">
      <dgm:prSet phldrT="[Text]" phldr="1"/>
      <dgm:spPr/>
      <dgm:t>
        <a:bodyPr/>
        <a:lstStyle/>
        <a:p>
          <a:endParaRPr lang="en-GB"/>
        </a:p>
      </dgm:t>
    </dgm:pt>
    <dgm:pt modelId="{FC38AB23-A7ED-4AB7-86FC-ABD0A8152347}" type="parTrans" cxnId="{D7C63B4F-71DE-466F-B10B-4AE1BA4363F3}">
      <dgm:prSet/>
      <dgm:spPr/>
      <dgm:t>
        <a:bodyPr/>
        <a:lstStyle/>
        <a:p>
          <a:endParaRPr lang="en-GB"/>
        </a:p>
      </dgm:t>
    </dgm:pt>
    <dgm:pt modelId="{040B0C17-C35C-4321-8701-3CC2626E34E2}" type="sibTrans" cxnId="{D7C63B4F-71DE-466F-B10B-4AE1BA4363F3}">
      <dgm:prSet/>
      <dgm:spPr/>
      <dgm:t>
        <a:bodyPr/>
        <a:lstStyle/>
        <a:p>
          <a:endParaRPr lang="en-GB"/>
        </a:p>
      </dgm:t>
    </dgm:pt>
    <dgm:pt modelId="{1261F4A2-BF49-41AE-8E1B-2DB78419B104}">
      <dgm:prSet phldrT="[Text]" custT="1"/>
      <dgm:spPr/>
      <dgm:t>
        <a:bodyPr/>
        <a:lstStyle/>
        <a:p>
          <a:r>
            <a:rPr lang="en-GB" sz="1100" dirty="0"/>
            <a:t>Learning Disabilities</a:t>
          </a:r>
        </a:p>
      </dgm:t>
    </dgm:pt>
    <dgm:pt modelId="{E5EA2F6A-F468-4261-87FA-F046C358E793}" type="parTrans" cxnId="{8BB8D440-C5E4-4DA1-B22F-CBC5A42B4C52}">
      <dgm:prSet/>
      <dgm:spPr/>
      <dgm:t>
        <a:bodyPr/>
        <a:lstStyle/>
        <a:p>
          <a:endParaRPr lang="en-GB"/>
        </a:p>
      </dgm:t>
    </dgm:pt>
    <dgm:pt modelId="{E1DACC2A-B27F-4971-B730-FDD209AAE111}" type="sibTrans" cxnId="{8BB8D440-C5E4-4DA1-B22F-CBC5A42B4C52}">
      <dgm:prSet custT="1"/>
      <dgm:spPr/>
      <dgm:t>
        <a:bodyPr/>
        <a:lstStyle/>
        <a:p>
          <a:r>
            <a:rPr lang="en-GB" sz="1300" dirty="0"/>
            <a:t>Social Isolation and Loneliness</a:t>
          </a:r>
        </a:p>
      </dgm:t>
    </dgm:pt>
    <dgm:pt modelId="{10680345-0AE8-4935-ABDF-6F6DDBC1100B}">
      <dgm:prSet phldrT="[Text]" phldr="1"/>
      <dgm:spPr/>
      <dgm:t>
        <a:bodyPr/>
        <a:lstStyle/>
        <a:p>
          <a:endParaRPr lang="en-GB"/>
        </a:p>
      </dgm:t>
    </dgm:pt>
    <dgm:pt modelId="{A0B662CF-E664-4F78-A5B9-DD9FF74160EE}" type="parTrans" cxnId="{ECBA7F8D-0EA7-4680-9E95-BAA93D1CF53C}">
      <dgm:prSet/>
      <dgm:spPr/>
      <dgm:t>
        <a:bodyPr/>
        <a:lstStyle/>
        <a:p>
          <a:endParaRPr lang="en-GB"/>
        </a:p>
      </dgm:t>
    </dgm:pt>
    <dgm:pt modelId="{48A05882-D9B3-466E-95FF-DA4CCDA24937}" type="sibTrans" cxnId="{ECBA7F8D-0EA7-4680-9E95-BAA93D1CF53C}">
      <dgm:prSet/>
      <dgm:spPr/>
      <dgm:t>
        <a:bodyPr/>
        <a:lstStyle/>
        <a:p>
          <a:endParaRPr lang="en-GB"/>
        </a:p>
      </dgm:t>
    </dgm:pt>
    <dgm:pt modelId="{7784D376-AEF1-483F-84A0-B6ADE62279F1}">
      <dgm:prSet custT="1"/>
      <dgm:spPr/>
      <dgm:t>
        <a:bodyPr/>
        <a:lstStyle/>
        <a:p>
          <a:r>
            <a:rPr lang="en-GB" sz="1200" dirty="0"/>
            <a:t>Alcohol and Substance Minuses</a:t>
          </a:r>
        </a:p>
      </dgm:t>
    </dgm:pt>
    <dgm:pt modelId="{490F3E64-C618-4699-A44C-AD20C571A75A}" type="parTrans" cxnId="{396EFAF2-5106-4F08-8B61-2201F8B57CE4}">
      <dgm:prSet/>
      <dgm:spPr/>
      <dgm:t>
        <a:bodyPr/>
        <a:lstStyle/>
        <a:p>
          <a:endParaRPr lang="en-GB"/>
        </a:p>
      </dgm:t>
    </dgm:pt>
    <dgm:pt modelId="{155D29AE-1FED-4C53-A21A-A0DBCE9E41CA}" type="sibTrans" cxnId="{396EFAF2-5106-4F08-8B61-2201F8B57CE4}">
      <dgm:prSet custT="1"/>
      <dgm:spPr/>
      <dgm:t>
        <a:bodyPr/>
        <a:lstStyle/>
        <a:p>
          <a:r>
            <a:rPr lang="en-GB" sz="1800" dirty="0"/>
            <a:t>Obesity</a:t>
          </a:r>
        </a:p>
      </dgm:t>
    </dgm:pt>
    <dgm:pt modelId="{44A1198F-5D18-41E1-A2AA-36ECEA8EFB76}" type="pres">
      <dgm:prSet presAssocID="{88588256-0CB8-42C7-967A-C0D6317A762C}" presName="Name0" presStyleCnt="0">
        <dgm:presLayoutVars>
          <dgm:chMax/>
          <dgm:chPref/>
          <dgm:dir/>
          <dgm:animLvl val="lvl"/>
        </dgm:presLayoutVars>
      </dgm:prSet>
      <dgm:spPr/>
    </dgm:pt>
    <dgm:pt modelId="{87DE3EF9-2681-4C2E-B6F1-1781F6227303}" type="pres">
      <dgm:prSet presAssocID="{F803BB8C-5820-4D9A-9A3C-2CA3D582B25E}" presName="composite" presStyleCnt="0"/>
      <dgm:spPr/>
    </dgm:pt>
    <dgm:pt modelId="{616E3809-5A4D-4851-9370-ED3202A39E10}" type="pres">
      <dgm:prSet presAssocID="{F803BB8C-5820-4D9A-9A3C-2CA3D582B25E}" presName="Parent1" presStyleLbl="node1" presStyleIdx="0" presStyleCnt="8">
        <dgm:presLayoutVars>
          <dgm:chMax val="1"/>
          <dgm:chPref val="1"/>
          <dgm:bulletEnabled val="1"/>
        </dgm:presLayoutVars>
      </dgm:prSet>
      <dgm:spPr/>
    </dgm:pt>
    <dgm:pt modelId="{6B7C62C8-4AC7-447F-9731-CBD4B7493F96}" type="pres">
      <dgm:prSet presAssocID="{F803BB8C-5820-4D9A-9A3C-2CA3D582B25E}" presName="Childtext1" presStyleLbl="revTx" presStyleIdx="0" presStyleCnt="4">
        <dgm:presLayoutVars>
          <dgm:chMax val="0"/>
          <dgm:chPref val="0"/>
          <dgm:bulletEnabled val="1"/>
        </dgm:presLayoutVars>
      </dgm:prSet>
      <dgm:spPr/>
    </dgm:pt>
    <dgm:pt modelId="{52358BCF-6756-4F07-B42C-2BAD786B24C3}" type="pres">
      <dgm:prSet presAssocID="{F803BB8C-5820-4D9A-9A3C-2CA3D582B25E}" presName="BalanceSpacing" presStyleCnt="0"/>
      <dgm:spPr/>
    </dgm:pt>
    <dgm:pt modelId="{B530998D-948B-40F7-A2C1-9746C55A86A3}" type="pres">
      <dgm:prSet presAssocID="{F803BB8C-5820-4D9A-9A3C-2CA3D582B25E}" presName="BalanceSpacing1" presStyleCnt="0"/>
      <dgm:spPr/>
    </dgm:pt>
    <dgm:pt modelId="{4D4219E4-52CD-4FE2-B800-36022687BAC2}" type="pres">
      <dgm:prSet presAssocID="{75563217-D16E-48E8-B362-2E1FE18AF7A7}" presName="Accent1Text" presStyleLbl="node1" presStyleIdx="1" presStyleCnt="8"/>
      <dgm:spPr/>
    </dgm:pt>
    <dgm:pt modelId="{65753E3E-5AE9-44AB-99CB-FEAC18F51759}" type="pres">
      <dgm:prSet presAssocID="{75563217-D16E-48E8-B362-2E1FE18AF7A7}" presName="spaceBetweenRectangles" presStyleCnt="0"/>
      <dgm:spPr/>
    </dgm:pt>
    <dgm:pt modelId="{537A864B-BE3F-4249-AAAC-49BB017F2C7A}" type="pres">
      <dgm:prSet presAssocID="{0789AEFE-495F-49ED-AA6B-2409366B7806}" presName="composite" presStyleCnt="0"/>
      <dgm:spPr/>
    </dgm:pt>
    <dgm:pt modelId="{CF093BC8-6B29-45AC-8A7F-BFBA44FC28AD}" type="pres">
      <dgm:prSet presAssocID="{0789AEFE-495F-49ED-AA6B-2409366B7806}" presName="Parent1" presStyleLbl="node1" presStyleIdx="2" presStyleCnt="8">
        <dgm:presLayoutVars>
          <dgm:chMax val="1"/>
          <dgm:chPref val="1"/>
          <dgm:bulletEnabled val="1"/>
        </dgm:presLayoutVars>
      </dgm:prSet>
      <dgm:spPr/>
    </dgm:pt>
    <dgm:pt modelId="{69DAAFFC-CB80-4979-A7D4-C95C04A8E065}" type="pres">
      <dgm:prSet presAssocID="{0789AEFE-495F-49ED-AA6B-2409366B7806}" presName="Childtext1" presStyleLbl="revTx" presStyleIdx="1" presStyleCnt="4">
        <dgm:presLayoutVars>
          <dgm:chMax val="0"/>
          <dgm:chPref val="0"/>
          <dgm:bulletEnabled val="1"/>
        </dgm:presLayoutVars>
      </dgm:prSet>
      <dgm:spPr/>
    </dgm:pt>
    <dgm:pt modelId="{28D8B49A-88C5-4248-8B78-25384111D45C}" type="pres">
      <dgm:prSet presAssocID="{0789AEFE-495F-49ED-AA6B-2409366B7806}" presName="BalanceSpacing" presStyleCnt="0"/>
      <dgm:spPr/>
    </dgm:pt>
    <dgm:pt modelId="{35C5299E-9F35-4E59-B2AA-1A0492C5BBDE}" type="pres">
      <dgm:prSet presAssocID="{0789AEFE-495F-49ED-AA6B-2409366B7806}" presName="BalanceSpacing1" presStyleCnt="0"/>
      <dgm:spPr/>
    </dgm:pt>
    <dgm:pt modelId="{E6B3DC1F-2BA0-42C0-A5D4-DA79F53641BD}" type="pres">
      <dgm:prSet presAssocID="{2D790641-B420-4168-85D4-6361F85CC389}" presName="Accent1Text" presStyleLbl="node1" presStyleIdx="3" presStyleCnt="8"/>
      <dgm:spPr/>
    </dgm:pt>
    <dgm:pt modelId="{E77BDD2F-6ADD-4E91-B941-D2C4394CC4CB}" type="pres">
      <dgm:prSet presAssocID="{2D790641-B420-4168-85D4-6361F85CC389}" presName="spaceBetweenRectangles" presStyleCnt="0"/>
      <dgm:spPr/>
    </dgm:pt>
    <dgm:pt modelId="{3F539500-0BCE-4B52-B82D-ED366493F861}" type="pres">
      <dgm:prSet presAssocID="{1261F4A2-BF49-41AE-8E1B-2DB78419B104}" presName="composite" presStyleCnt="0"/>
      <dgm:spPr/>
    </dgm:pt>
    <dgm:pt modelId="{F1D76EC8-5840-4CD1-9BE6-D61C42FAB875}" type="pres">
      <dgm:prSet presAssocID="{1261F4A2-BF49-41AE-8E1B-2DB78419B104}" presName="Parent1" presStyleLbl="node1" presStyleIdx="4" presStyleCnt="8">
        <dgm:presLayoutVars>
          <dgm:chMax val="1"/>
          <dgm:chPref val="1"/>
          <dgm:bulletEnabled val="1"/>
        </dgm:presLayoutVars>
      </dgm:prSet>
      <dgm:spPr/>
    </dgm:pt>
    <dgm:pt modelId="{A1B6C6FB-04EF-4828-A179-870FBFE5F443}" type="pres">
      <dgm:prSet presAssocID="{1261F4A2-BF49-41AE-8E1B-2DB78419B104}" presName="Childtext1" presStyleLbl="revTx" presStyleIdx="2" presStyleCnt="4">
        <dgm:presLayoutVars>
          <dgm:chMax val="0"/>
          <dgm:chPref val="0"/>
          <dgm:bulletEnabled val="1"/>
        </dgm:presLayoutVars>
      </dgm:prSet>
      <dgm:spPr/>
    </dgm:pt>
    <dgm:pt modelId="{4737E878-7F09-40EF-8662-8D1C7ADE41C9}" type="pres">
      <dgm:prSet presAssocID="{1261F4A2-BF49-41AE-8E1B-2DB78419B104}" presName="BalanceSpacing" presStyleCnt="0"/>
      <dgm:spPr/>
    </dgm:pt>
    <dgm:pt modelId="{F7BD1D06-6A67-4CC4-B830-BA135AAB0460}" type="pres">
      <dgm:prSet presAssocID="{1261F4A2-BF49-41AE-8E1B-2DB78419B104}" presName="BalanceSpacing1" presStyleCnt="0"/>
      <dgm:spPr/>
    </dgm:pt>
    <dgm:pt modelId="{B841B390-2BFD-40DD-932A-6FC8DFBF971F}" type="pres">
      <dgm:prSet presAssocID="{E1DACC2A-B27F-4971-B730-FDD209AAE111}" presName="Accent1Text" presStyleLbl="node1" presStyleIdx="5" presStyleCnt="8"/>
      <dgm:spPr/>
    </dgm:pt>
    <dgm:pt modelId="{312451C3-0E35-4FE3-BEA6-A8C33A8032B3}" type="pres">
      <dgm:prSet presAssocID="{E1DACC2A-B27F-4971-B730-FDD209AAE111}" presName="spaceBetweenRectangles" presStyleCnt="0"/>
      <dgm:spPr/>
    </dgm:pt>
    <dgm:pt modelId="{2C76B3E0-A073-4380-8B10-DDFE6FF36E3D}" type="pres">
      <dgm:prSet presAssocID="{7784D376-AEF1-483F-84A0-B6ADE62279F1}" presName="composite" presStyleCnt="0"/>
      <dgm:spPr/>
    </dgm:pt>
    <dgm:pt modelId="{18327029-9027-4AA8-91B2-B6B238F7754D}" type="pres">
      <dgm:prSet presAssocID="{7784D376-AEF1-483F-84A0-B6ADE62279F1}" presName="Parent1" presStyleLbl="node1" presStyleIdx="6" presStyleCnt="8">
        <dgm:presLayoutVars>
          <dgm:chMax val="1"/>
          <dgm:chPref val="1"/>
          <dgm:bulletEnabled val="1"/>
        </dgm:presLayoutVars>
      </dgm:prSet>
      <dgm:spPr/>
    </dgm:pt>
    <dgm:pt modelId="{28052432-5E27-4C68-9059-860434F39C5D}" type="pres">
      <dgm:prSet presAssocID="{7784D376-AEF1-483F-84A0-B6ADE62279F1}" presName="Childtext1" presStyleLbl="revTx" presStyleIdx="3" presStyleCnt="4">
        <dgm:presLayoutVars>
          <dgm:chMax val="0"/>
          <dgm:chPref val="0"/>
          <dgm:bulletEnabled val="1"/>
        </dgm:presLayoutVars>
      </dgm:prSet>
      <dgm:spPr/>
    </dgm:pt>
    <dgm:pt modelId="{E76B0066-1CF4-4CE9-B522-12C1D79F7D09}" type="pres">
      <dgm:prSet presAssocID="{7784D376-AEF1-483F-84A0-B6ADE62279F1}" presName="BalanceSpacing" presStyleCnt="0"/>
      <dgm:spPr/>
    </dgm:pt>
    <dgm:pt modelId="{6026FEF6-4156-4B40-8F4E-75D1F204CA31}" type="pres">
      <dgm:prSet presAssocID="{7784D376-AEF1-483F-84A0-B6ADE62279F1}" presName="BalanceSpacing1" presStyleCnt="0"/>
      <dgm:spPr/>
    </dgm:pt>
    <dgm:pt modelId="{F593E40C-472C-4E83-AADB-BF0909DF9BC1}" type="pres">
      <dgm:prSet presAssocID="{155D29AE-1FED-4C53-A21A-A0DBCE9E41CA}" presName="Accent1Text" presStyleLbl="node1" presStyleIdx="7" presStyleCnt="8"/>
      <dgm:spPr/>
    </dgm:pt>
  </dgm:ptLst>
  <dgm:cxnLst>
    <dgm:cxn modelId="{2CDA1C0B-675F-4850-9526-B8D05C60FA73}" type="presOf" srcId="{2D790641-B420-4168-85D4-6361F85CC389}" destId="{E6B3DC1F-2BA0-42C0-A5D4-DA79F53641BD}" srcOrd="0" destOrd="0" presId="urn:microsoft.com/office/officeart/2008/layout/AlternatingHexagons"/>
    <dgm:cxn modelId="{1A43A715-2B39-47BB-AFC3-DF783F9B7820}" type="presOf" srcId="{2748F9C0-6D33-469B-978B-FFEE6ECFAB81}" destId="{69DAAFFC-CB80-4979-A7D4-C95C04A8E065}" srcOrd="0" destOrd="0" presId="urn:microsoft.com/office/officeart/2008/layout/AlternatingHexagons"/>
    <dgm:cxn modelId="{CA6AAC21-40AE-4151-98F5-2F1D82D61B52}" type="presOf" srcId="{10680345-0AE8-4935-ABDF-6F6DDBC1100B}" destId="{A1B6C6FB-04EF-4828-A179-870FBFE5F443}" srcOrd="0" destOrd="0" presId="urn:microsoft.com/office/officeart/2008/layout/AlternatingHexagons"/>
    <dgm:cxn modelId="{6F35D421-C88E-4716-B64D-F63DFC310302}" type="presOf" srcId="{1261F4A2-BF49-41AE-8E1B-2DB78419B104}" destId="{F1D76EC8-5840-4CD1-9BE6-D61C42FAB875}" srcOrd="0" destOrd="0" presId="urn:microsoft.com/office/officeart/2008/layout/AlternatingHexagons"/>
    <dgm:cxn modelId="{8BB8D440-C5E4-4DA1-B22F-CBC5A42B4C52}" srcId="{88588256-0CB8-42C7-967A-C0D6317A762C}" destId="{1261F4A2-BF49-41AE-8E1B-2DB78419B104}" srcOrd="2" destOrd="0" parTransId="{E5EA2F6A-F468-4261-87FA-F046C358E793}" sibTransId="{E1DACC2A-B27F-4971-B730-FDD209AAE111}"/>
    <dgm:cxn modelId="{1B4AC642-F335-48DB-BB81-56E101038AF1}" type="presOf" srcId="{E1DACC2A-B27F-4971-B730-FDD209AAE111}" destId="{B841B390-2BFD-40DD-932A-6FC8DFBF971F}" srcOrd="0" destOrd="0" presId="urn:microsoft.com/office/officeart/2008/layout/AlternatingHexagons"/>
    <dgm:cxn modelId="{D7C63B4F-71DE-466F-B10B-4AE1BA4363F3}" srcId="{0789AEFE-495F-49ED-AA6B-2409366B7806}" destId="{2748F9C0-6D33-469B-978B-FFEE6ECFAB81}" srcOrd="0" destOrd="0" parTransId="{FC38AB23-A7ED-4AB7-86FC-ABD0A8152347}" sibTransId="{040B0C17-C35C-4321-8701-3CC2626E34E2}"/>
    <dgm:cxn modelId="{680E2251-16A4-4B0A-8DB3-82C79FFE077F}" type="presOf" srcId="{C493381A-338D-423A-A53C-7E53D5FA6D97}" destId="{6B7C62C8-4AC7-447F-9731-CBD4B7493F96}" srcOrd="0" destOrd="0" presId="urn:microsoft.com/office/officeart/2008/layout/AlternatingHexagons"/>
    <dgm:cxn modelId="{17743578-A515-4D75-8482-E36B07E005E3}" srcId="{88588256-0CB8-42C7-967A-C0D6317A762C}" destId="{F803BB8C-5820-4D9A-9A3C-2CA3D582B25E}" srcOrd="0" destOrd="0" parTransId="{D5964EAA-BF0F-43FB-A65C-B7B7839257BF}" sibTransId="{75563217-D16E-48E8-B362-2E1FE18AF7A7}"/>
    <dgm:cxn modelId="{ECBA7F8D-0EA7-4680-9E95-BAA93D1CF53C}" srcId="{1261F4A2-BF49-41AE-8E1B-2DB78419B104}" destId="{10680345-0AE8-4935-ABDF-6F6DDBC1100B}" srcOrd="0" destOrd="0" parTransId="{A0B662CF-E664-4F78-A5B9-DD9FF74160EE}" sibTransId="{48A05882-D9B3-466E-95FF-DA4CCDA24937}"/>
    <dgm:cxn modelId="{1A6870A0-1CC4-4E2C-96E1-37AA61050CF2}" type="presOf" srcId="{155D29AE-1FED-4C53-A21A-A0DBCE9E41CA}" destId="{F593E40C-472C-4E83-AADB-BF0909DF9BC1}" srcOrd="0" destOrd="0" presId="urn:microsoft.com/office/officeart/2008/layout/AlternatingHexagons"/>
    <dgm:cxn modelId="{3CC406AB-0DDD-4873-B4B5-D0F6B63F3F0D}" type="presOf" srcId="{7784D376-AEF1-483F-84A0-B6ADE62279F1}" destId="{18327029-9027-4AA8-91B2-B6B238F7754D}" srcOrd="0" destOrd="0" presId="urn:microsoft.com/office/officeart/2008/layout/AlternatingHexagons"/>
    <dgm:cxn modelId="{AFECD8BC-4FBE-42D9-9061-C14B39AEC783}" type="presOf" srcId="{75563217-D16E-48E8-B362-2E1FE18AF7A7}" destId="{4D4219E4-52CD-4FE2-B800-36022687BAC2}" srcOrd="0" destOrd="0" presId="urn:microsoft.com/office/officeart/2008/layout/AlternatingHexagons"/>
    <dgm:cxn modelId="{AC0023CA-859E-40BD-96ED-91D61B696562}" srcId="{F803BB8C-5820-4D9A-9A3C-2CA3D582B25E}" destId="{C493381A-338D-423A-A53C-7E53D5FA6D97}" srcOrd="0" destOrd="0" parTransId="{00509811-4E0E-439A-A3F0-72034072922C}" sibTransId="{74A2C0FE-FF2F-4107-91C7-1071E93771DA}"/>
    <dgm:cxn modelId="{763263D2-DB3F-427B-A78E-367D3B5C40D6}" type="presOf" srcId="{88588256-0CB8-42C7-967A-C0D6317A762C}" destId="{44A1198F-5D18-41E1-A2AA-36ECEA8EFB76}" srcOrd="0" destOrd="0" presId="urn:microsoft.com/office/officeart/2008/layout/AlternatingHexagons"/>
    <dgm:cxn modelId="{64FCF0E8-EE41-435D-8D60-2217739E2F9E}" type="presOf" srcId="{F803BB8C-5820-4D9A-9A3C-2CA3D582B25E}" destId="{616E3809-5A4D-4851-9370-ED3202A39E10}" srcOrd="0" destOrd="0" presId="urn:microsoft.com/office/officeart/2008/layout/AlternatingHexagons"/>
    <dgm:cxn modelId="{295C23F1-AB65-440E-806E-0FE43A388196}" srcId="{88588256-0CB8-42C7-967A-C0D6317A762C}" destId="{0789AEFE-495F-49ED-AA6B-2409366B7806}" srcOrd="1" destOrd="0" parTransId="{687A8CC7-1DE0-4305-9275-61C5F7CB73B5}" sibTransId="{2D790641-B420-4168-85D4-6361F85CC389}"/>
    <dgm:cxn modelId="{396EFAF2-5106-4F08-8B61-2201F8B57CE4}" srcId="{88588256-0CB8-42C7-967A-C0D6317A762C}" destId="{7784D376-AEF1-483F-84A0-B6ADE62279F1}" srcOrd="3" destOrd="0" parTransId="{490F3E64-C618-4699-A44C-AD20C571A75A}" sibTransId="{155D29AE-1FED-4C53-A21A-A0DBCE9E41CA}"/>
    <dgm:cxn modelId="{0B90D8FA-2C69-42A6-A2AB-F0DC3DEF3CFC}" type="presOf" srcId="{0789AEFE-495F-49ED-AA6B-2409366B7806}" destId="{CF093BC8-6B29-45AC-8A7F-BFBA44FC28AD}" srcOrd="0" destOrd="0" presId="urn:microsoft.com/office/officeart/2008/layout/AlternatingHexagons"/>
    <dgm:cxn modelId="{F2F80407-D4C4-48B7-A85A-458F13D351A7}" type="presParOf" srcId="{44A1198F-5D18-41E1-A2AA-36ECEA8EFB76}" destId="{87DE3EF9-2681-4C2E-B6F1-1781F6227303}" srcOrd="0" destOrd="0" presId="urn:microsoft.com/office/officeart/2008/layout/AlternatingHexagons"/>
    <dgm:cxn modelId="{EB862D5F-73D4-400E-98C8-6ADCE09DA17E}" type="presParOf" srcId="{87DE3EF9-2681-4C2E-B6F1-1781F6227303}" destId="{616E3809-5A4D-4851-9370-ED3202A39E10}" srcOrd="0" destOrd="0" presId="urn:microsoft.com/office/officeart/2008/layout/AlternatingHexagons"/>
    <dgm:cxn modelId="{90B625DF-14CE-4923-BCFE-9284E2477DB4}" type="presParOf" srcId="{87DE3EF9-2681-4C2E-B6F1-1781F6227303}" destId="{6B7C62C8-4AC7-447F-9731-CBD4B7493F96}" srcOrd="1" destOrd="0" presId="urn:microsoft.com/office/officeart/2008/layout/AlternatingHexagons"/>
    <dgm:cxn modelId="{3856F901-DF29-4222-9967-B54FEC50CE20}" type="presParOf" srcId="{87DE3EF9-2681-4C2E-B6F1-1781F6227303}" destId="{52358BCF-6756-4F07-B42C-2BAD786B24C3}" srcOrd="2" destOrd="0" presId="urn:microsoft.com/office/officeart/2008/layout/AlternatingHexagons"/>
    <dgm:cxn modelId="{086AF42F-7AB0-4AA2-9F1F-B264192B0C1D}" type="presParOf" srcId="{87DE3EF9-2681-4C2E-B6F1-1781F6227303}" destId="{B530998D-948B-40F7-A2C1-9746C55A86A3}" srcOrd="3" destOrd="0" presId="urn:microsoft.com/office/officeart/2008/layout/AlternatingHexagons"/>
    <dgm:cxn modelId="{9FE91E62-F454-48BC-B2A2-36AA9B6BA16A}" type="presParOf" srcId="{87DE3EF9-2681-4C2E-B6F1-1781F6227303}" destId="{4D4219E4-52CD-4FE2-B800-36022687BAC2}" srcOrd="4" destOrd="0" presId="urn:microsoft.com/office/officeart/2008/layout/AlternatingHexagons"/>
    <dgm:cxn modelId="{65B9F487-E0C3-41D5-9158-25CBC07CB739}" type="presParOf" srcId="{44A1198F-5D18-41E1-A2AA-36ECEA8EFB76}" destId="{65753E3E-5AE9-44AB-99CB-FEAC18F51759}" srcOrd="1" destOrd="0" presId="urn:microsoft.com/office/officeart/2008/layout/AlternatingHexagons"/>
    <dgm:cxn modelId="{EC324D68-DE61-475E-A1E9-890C181DB80B}" type="presParOf" srcId="{44A1198F-5D18-41E1-A2AA-36ECEA8EFB76}" destId="{537A864B-BE3F-4249-AAAC-49BB017F2C7A}" srcOrd="2" destOrd="0" presId="urn:microsoft.com/office/officeart/2008/layout/AlternatingHexagons"/>
    <dgm:cxn modelId="{E60001D2-4041-4449-BACE-9A0ECC934DB0}" type="presParOf" srcId="{537A864B-BE3F-4249-AAAC-49BB017F2C7A}" destId="{CF093BC8-6B29-45AC-8A7F-BFBA44FC28AD}" srcOrd="0" destOrd="0" presId="urn:microsoft.com/office/officeart/2008/layout/AlternatingHexagons"/>
    <dgm:cxn modelId="{19DD4214-26E0-4CCD-95C9-5B94C1530F7F}" type="presParOf" srcId="{537A864B-BE3F-4249-AAAC-49BB017F2C7A}" destId="{69DAAFFC-CB80-4979-A7D4-C95C04A8E065}" srcOrd="1" destOrd="0" presId="urn:microsoft.com/office/officeart/2008/layout/AlternatingHexagons"/>
    <dgm:cxn modelId="{9C37992F-6CD9-4381-9767-D981DADABC26}" type="presParOf" srcId="{537A864B-BE3F-4249-AAAC-49BB017F2C7A}" destId="{28D8B49A-88C5-4248-8B78-25384111D45C}" srcOrd="2" destOrd="0" presId="urn:microsoft.com/office/officeart/2008/layout/AlternatingHexagons"/>
    <dgm:cxn modelId="{C697AF48-E94A-4461-886F-013D16842EED}" type="presParOf" srcId="{537A864B-BE3F-4249-AAAC-49BB017F2C7A}" destId="{35C5299E-9F35-4E59-B2AA-1A0492C5BBDE}" srcOrd="3" destOrd="0" presId="urn:microsoft.com/office/officeart/2008/layout/AlternatingHexagons"/>
    <dgm:cxn modelId="{0F30AC3C-87F7-4CA7-80C0-01090E3B7EF0}" type="presParOf" srcId="{537A864B-BE3F-4249-AAAC-49BB017F2C7A}" destId="{E6B3DC1F-2BA0-42C0-A5D4-DA79F53641BD}" srcOrd="4" destOrd="0" presId="urn:microsoft.com/office/officeart/2008/layout/AlternatingHexagons"/>
    <dgm:cxn modelId="{C04B5E6D-F04A-4093-BC15-95CF02598121}" type="presParOf" srcId="{44A1198F-5D18-41E1-A2AA-36ECEA8EFB76}" destId="{E77BDD2F-6ADD-4E91-B941-D2C4394CC4CB}" srcOrd="3" destOrd="0" presId="urn:microsoft.com/office/officeart/2008/layout/AlternatingHexagons"/>
    <dgm:cxn modelId="{16523B44-C0A2-42ED-BA4A-ED961E86D1A2}" type="presParOf" srcId="{44A1198F-5D18-41E1-A2AA-36ECEA8EFB76}" destId="{3F539500-0BCE-4B52-B82D-ED366493F861}" srcOrd="4" destOrd="0" presId="urn:microsoft.com/office/officeart/2008/layout/AlternatingHexagons"/>
    <dgm:cxn modelId="{A54E137F-9114-44F7-9F31-94B017835322}" type="presParOf" srcId="{3F539500-0BCE-4B52-B82D-ED366493F861}" destId="{F1D76EC8-5840-4CD1-9BE6-D61C42FAB875}" srcOrd="0" destOrd="0" presId="urn:microsoft.com/office/officeart/2008/layout/AlternatingHexagons"/>
    <dgm:cxn modelId="{476849E2-8F87-40BF-873E-DE8D512723F2}" type="presParOf" srcId="{3F539500-0BCE-4B52-B82D-ED366493F861}" destId="{A1B6C6FB-04EF-4828-A179-870FBFE5F443}" srcOrd="1" destOrd="0" presId="urn:microsoft.com/office/officeart/2008/layout/AlternatingHexagons"/>
    <dgm:cxn modelId="{66C083FB-2945-4898-ABD1-EC0FD0674D3F}" type="presParOf" srcId="{3F539500-0BCE-4B52-B82D-ED366493F861}" destId="{4737E878-7F09-40EF-8662-8D1C7ADE41C9}" srcOrd="2" destOrd="0" presId="urn:microsoft.com/office/officeart/2008/layout/AlternatingHexagons"/>
    <dgm:cxn modelId="{AAB4383F-0E31-4BE7-929E-8C5D5A566CD3}" type="presParOf" srcId="{3F539500-0BCE-4B52-B82D-ED366493F861}" destId="{F7BD1D06-6A67-4CC4-B830-BA135AAB0460}" srcOrd="3" destOrd="0" presId="urn:microsoft.com/office/officeart/2008/layout/AlternatingHexagons"/>
    <dgm:cxn modelId="{954F91DA-FFF7-41FA-8417-F8C82F2D649E}" type="presParOf" srcId="{3F539500-0BCE-4B52-B82D-ED366493F861}" destId="{B841B390-2BFD-40DD-932A-6FC8DFBF971F}" srcOrd="4" destOrd="0" presId="urn:microsoft.com/office/officeart/2008/layout/AlternatingHexagons"/>
    <dgm:cxn modelId="{7843D7F2-DA23-450C-A16E-B9565DCDF451}" type="presParOf" srcId="{44A1198F-5D18-41E1-A2AA-36ECEA8EFB76}" destId="{312451C3-0E35-4FE3-BEA6-A8C33A8032B3}" srcOrd="5" destOrd="0" presId="urn:microsoft.com/office/officeart/2008/layout/AlternatingHexagons"/>
    <dgm:cxn modelId="{D207841A-CC2D-4A9D-97C7-80EE908F1DB3}" type="presParOf" srcId="{44A1198F-5D18-41E1-A2AA-36ECEA8EFB76}" destId="{2C76B3E0-A073-4380-8B10-DDFE6FF36E3D}" srcOrd="6" destOrd="0" presId="urn:microsoft.com/office/officeart/2008/layout/AlternatingHexagons"/>
    <dgm:cxn modelId="{776DC4E5-80B2-4799-87B2-309D3F71EDE6}" type="presParOf" srcId="{2C76B3E0-A073-4380-8B10-DDFE6FF36E3D}" destId="{18327029-9027-4AA8-91B2-B6B238F7754D}" srcOrd="0" destOrd="0" presId="urn:microsoft.com/office/officeart/2008/layout/AlternatingHexagons"/>
    <dgm:cxn modelId="{57726FAD-8F6B-4BA2-84F6-4F161B6F7529}" type="presParOf" srcId="{2C76B3E0-A073-4380-8B10-DDFE6FF36E3D}" destId="{28052432-5E27-4C68-9059-860434F39C5D}" srcOrd="1" destOrd="0" presId="urn:microsoft.com/office/officeart/2008/layout/AlternatingHexagons"/>
    <dgm:cxn modelId="{1F9A1C8B-9177-4E01-8B54-D85D3EDCACDC}" type="presParOf" srcId="{2C76B3E0-A073-4380-8B10-DDFE6FF36E3D}" destId="{E76B0066-1CF4-4CE9-B522-12C1D79F7D09}" srcOrd="2" destOrd="0" presId="urn:microsoft.com/office/officeart/2008/layout/AlternatingHexagons"/>
    <dgm:cxn modelId="{D1780777-24FB-4FDE-B2E5-339373B743D4}" type="presParOf" srcId="{2C76B3E0-A073-4380-8B10-DDFE6FF36E3D}" destId="{6026FEF6-4156-4B40-8F4E-75D1F204CA31}" srcOrd="3" destOrd="0" presId="urn:microsoft.com/office/officeart/2008/layout/AlternatingHexagons"/>
    <dgm:cxn modelId="{4FC43284-51A9-4812-A1D3-4750B57A1CA5}" type="presParOf" srcId="{2C76B3E0-A073-4380-8B10-DDFE6FF36E3D}" destId="{F593E40C-472C-4E83-AADB-BF0909DF9BC1}" srcOrd="4" destOrd="0" presId="urn:microsoft.com/office/officeart/2008/layout/AlternatingHexagons"/>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FF9B6-DB43-431D-B5A4-6CC68DC520C3}" type="doc">
      <dgm:prSet loTypeId="urn:microsoft.com/office/officeart/2005/8/layout/venn1" loCatId="relationship" qsTypeId="urn:microsoft.com/office/officeart/2005/8/quickstyle/simple2" qsCatId="simple" csTypeId="urn:microsoft.com/office/officeart/2005/8/colors/colorful2" csCatId="colorful" phldr="1"/>
      <dgm:spPr/>
    </dgm:pt>
    <dgm:pt modelId="{7AD4CCCD-50A1-4ECF-ADAD-A01A49B5E525}">
      <dgm:prSet phldrT="[Text]"/>
      <dgm:spPr/>
      <dgm:t>
        <a:bodyPr/>
        <a:lstStyle/>
        <a:p>
          <a:r>
            <a:rPr lang="en-GB" b="1">
              <a:effectLst>
                <a:outerShdw blurRad="38100" dist="38100" dir="2700000" algn="tl">
                  <a:srgbClr val="000000">
                    <a:alpha val="43137"/>
                  </a:srgbClr>
                </a:outerShdw>
              </a:effectLst>
            </a:rPr>
            <a:t>Contracts</a:t>
          </a:r>
          <a:endParaRPr lang="en-GB" b="1" dirty="0">
            <a:effectLst>
              <a:outerShdw blurRad="38100" dist="38100" dir="2700000" algn="tl">
                <a:srgbClr val="000000">
                  <a:alpha val="43137"/>
                </a:srgbClr>
              </a:outerShdw>
            </a:effectLst>
          </a:endParaRPr>
        </a:p>
      </dgm:t>
    </dgm:pt>
    <dgm:pt modelId="{BD3B4AD0-97D0-4715-B1A1-DB60038937A9}" type="parTrans" cxnId="{7077185E-E1B4-421A-98AD-EC12E7142EFC}">
      <dgm:prSet/>
      <dgm:spPr/>
      <dgm:t>
        <a:bodyPr/>
        <a:lstStyle/>
        <a:p>
          <a:endParaRPr lang="en-GB" b="1">
            <a:solidFill>
              <a:schemeClr val="tx1"/>
            </a:solidFill>
            <a:effectLst>
              <a:outerShdw blurRad="38100" dist="38100" dir="2700000" algn="tl">
                <a:srgbClr val="000000">
                  <a:alpha val="43137"/>
                </a:srgbClr>
              </a:outerShdw>
            </a:effectLst>
          </a:endParaRPr>
        </a:p>
      </dgm:t>
    </dgm:pt>
    <dgm:pt modelId="{D45E7ED1-7043-44D8-8204-7043FBA9A834}" type="sibTrans" cxnId="{7077185E-E1B4-421A-98AD-EC12E7142EFC}">
      <dgm:prSet/>
      <dgm:spPr/>
      <dgm:t>
        <a:bodyPr/>
        <a:lstStyle/>
        <a:p>
          <a:endParaRPr lang="en-GB" b="1">
            <a:solidFill>
              <a:schemeClr val="tx1"/>
            </a:solidFill>
            <a:effectLst>
              <a:outerShdw blurRad="38100" dist="38100" dir="2700000" algn="tl">
                <a:srgbClr val="000000">
                  <a:alpha val="43137"/>
                </a:srgbClr>
              </a:outerShdw>
            </a:effectLst>
          </a:endParaRPr>
        </a:p>
      </dgm:t>
    </dgm:pt>
    <dgm:pt modelId="{12692809-0788-45CA-B394-201D9EDD093D}">
      <dgm:prSet phldrT="[Text]" custT="1"/>
      <dgm:spPr/>
      <dgm:t>
        <a:bodyPr/>
        <a:lstStyle/>
        <a:p>
          <a:r>
            <a:rPr lang="en-GB" sz="1800" b="1">
              <a:effectLst>
                <a:outerShdw blurRad="38100" dist="38100" dir="2700000" algn="tl">
                  <a:srgbClr val="000000">
                    <a:alpha val="43137"/>
                  </a:srgbClr>
                </a:outerShdw>
              </a:effectLst>
            </a:rPr>
            <a:t>Community Development </a:t>
          </a:r>
          <a:r>
            <a:rPr lang="en-GB" sz="1400" b="0">
              <a:effectLst/>
            </a:rPr>
            <a:t>(e.g. volunteering and self care groups)</a:t>
          </a:r>
          <a:endParaRPr lang="en-GB" sz="1400" b="0" dirty="0">
            <a:effectLst/>
          </a:endParaRPr>
        </a:p>
      </dgm:t>
    </dgm:pt>
    <dgm:pt modelId="{1AB2969E-185C-406E-869B-305906B697B9}" type="parTrans" cxnId="{3838D0CE-FB95-446F-B872-12C5046F0750}">
      <dgm:prSet/>
      <dgm:spPr/>
      <dgm:t>
        <a:bodyPr/>
        <a:lstStyle/>
        <a:p>
          <a:endParaRPr lang="en-GB" b="1">
            <a:solidFill>
              <a:schemeClr val="tx1"/>
            </a:solidFill>
            <a:effectLst>
              <a:outerShdw blurRad="38100" dist="38100" dir="2700000" algn="tl">
                <a:srgbClr val="000000">
                  <a:alpha val="43137"/>
                </a:srgbClr>
              </a:outerShdw>
            </a:effectLst>
          </a:endParaRPr>
        </a:p>
      </dgm:t>
    </dgm:pt>
    <dgm:pt modelId="{B21A1720-27EE-42A5-A5C2-3EB938325C99}" type="sibTrans" cxnId="{3838D0CE-FB95-446F-B872-12C5046F0750}">
      <dgm:prSet/>
      <dgm:spPr/>
      <dgm:t>
        <a:bodyPr/>
        <a:lstStyle/>
        <a:p>
          <a:endParaRPr lang="en-GB" b="1">
            <a:solidFill>
              <a:schemeClr val="tx1"/>
            </a:solidFill>
            <a:effectLst>
              <a:outerShdw blurRad="38100" dist="38100" dir="2700000" algn="tl">
                <a:srgbClr val="000000">
                  <a:alpha val="43137"/>
                </a:srgbClr>
              </a:outerShdw>
            </a:effectLst>
          </a:endParaRPr>
        </a:p>
      </dgm:t>
    </dgm:pt>
    <dgm:pt modelId="{BD1CC425-D1D8-44E5-9D6A-95EF1E128BB6}">
      <dgm:prSet phldrT="[Text]" custT="1"/>
      <dgm:spPr/>
      <dgm:t>
        <a:bodyPr/>
        <a:lstStyle/>
        <a:p>
          <a:r>
            <a:rPr lang="en-GB" sz="3400" b="1">
              <a:effectLst>
                <a:outerShdw blurRad="38100" dist="38100" dir="2700000" algn="tl">
                  <a:srgbClr val="000000">
                    <a:alpha val="43137"/>
                  </a:srgbClr>
                </a:outerShdw>
              </a:effectLst>
            </a:rPr>
            <a:t>Grants</a:t>
          </a:r>
        </a:p>
        <a:p>
          <a:r>
            <a:rPr lang="en-GB" sz="1400" b="0">
              <a:effectLst/>
            </a:rPr>
            <a:t>Joint funded grants pot</a:t>
          </a:r>
          <a:endParaRPr lang="en-GB" sz="1400" b="0" dirty="0">
            <a:effectLst/>
          </a:endParaRPr>
        </a:p>
      </dgm:t>
    </dgm:pt>
    <dgm:pt modelId="{06068AEF-F2CD-4713-A233-F6ADA088A896}" type="parTrans" cxnId="{EF85A90A-4938-4E00-9E04-54C70EE17E33}">
      <dgm:prSet/>
      <dgm:spPr/>
      <dgm:t>
        <a:bodyPr/>
        <a:lstStyle/>
        <a:p>
          <a:endParaRPr lang="en-GB" b="1">
            <a:solidFill>
              <a:schemeClr val="tx1"/>
            </a:solidFill>
            <a:effectLst>
              <a:outerShdw blurRad="38100" dist="38100" dir="2700000" algn="tl">
                <a:srgbClr val="000000">
                  <a:alpha val="43137"/>
                </a:srgbClr>
              </a:outerShdw>
            </a:effectLst>
          </a:endParaRPr>
        </a:p>
      </dgm:t>
    </dgm:pt>
    <dgm:pt modelId="{F8474447-C9BF-48AE-A6E0-F3671131AD43}" type="sibTrans" cxnId="{EF85A90A-4938-4E00-9E04-54C70EE17E33}">
      <dgm:prSet/>
      <dgm:spPr/>
      <dgm:t>
        <a:bodyPr/>
        <a:lstStyle/>
        <a:p>
          <a:endParaRPr lang="en-GB" b="1">
            <a:solidFill>
              <a:schemeClr val="tx1"/>
            </a:solidFill>
            <a:effectLst>
              <a:outerShdw blurRad="38100" dist="38100" dir="2700000" algn="tl">
                <a:srgbClr val="000000">
                  <a:alpha val="43137"/>
                </a:srgbClr>
              </a:outerShdw>
            </a:effectLst>
          </a:endParaRPr>
        </a:p>
      </dgm:t>
    </dgm:pt>
    <dgm:pt modelId="{1FC97191-9153-4910-A1F1-453099B7F9E3}" type="pres">
      <dgm:prSet presAssocID="{4A5FF9B6-DB43-431D-B5A4-6CC68DC520C3}" presName="compositeShape" presStyleCnt="0">
        <dgm:presLayoutVars>
          <dgm:chMax val="7"/>
          <dgm:dir/>
          <dgm:resizeHandles val="exact"/>
        </dgm:presLayoutVars>
      </dgm:prSet>
      <dgm:spPr/>
    </dgm:pt>
    <dgm:pt modelId="{270A4100-CC6A-428F-9577-5F4C1DA8FDEF}" type="pres">
      <dgm:prSet presAssocID="{7AD4CCCD-50A1-4ECF-ADAD-A01A49B5E525}" presName="circ1" presStyleLbl="vennNode1" presStyleIdx="0" presStyleCnt="3"/>
      <dgm:spPr/>
    </dgm:pt>
    <dgm:pt modelId="{83D8FE49-48BD-4A3D-AEF1-A5A0600C9031}" type="pres">
      <dgm:prSet presAssocID="{7AD4CCCD-50A1-4ECF-ADAD-A01A49B5E525}" presName="circ1Tx" presStyleLbl="revTx" presStyleIdx="0" presStyleCnt="0">
        <dgm:presLayoutVars>
          <dgm:chMax val="0"/>
          <dgm:chPref val="0"/>
          <dgm:bulletEnabled val="1"/>
        </dgm:presLayoutVars>
      </dgm:prSet>
      <dgm:spPr/>
    </dgm:pt>
    <dgm:pt modelId="{137DD1E5-A714-452D-9CE4-FBF4C984D0DB}" type="pres">
      <dgm:prSet presAssocID="{12692809-0788-45CA-B394-201D9EDD093D}" presName="circ2" presStyleLbl="vennNode1" presStyleIdx="1" presStyleCnt="3"/>
      <dgm:spPr/>
    </dgm:pt>
    <dgm:pt modelId="{BFDAC18B-586E-4C3D-BBC5-71A68C837A98}" type="pres">
      <dgm:prSet presAssocID="{12692809-0788-45CA-B394-201D9EDD093D}" presName="circ2Tx" presStyleLbl="revTx" presStyleIdx="0" presStyleCnt="0">
        <dgm:presLayoutVars>
          <dgm:chMax val="0"/>
          <dgm:chPref val="0"/>
          <dgm:bulletEnabled val="1"/>
        </dgm:presLayoutVars>
      </dgm:prSet>
      <dgm:spPr/>
    </dgm:pt>
    <dgm:pt modelId="{471E0CB4-BA6A-47BB-94F0-547D5309C561}" type="pres">
      <dgm:prSet presAssocID="{BD1CC425-D1D8-44E5-9D6A-95EF1E128BB6}" presName="circ3" presStyleLbl="vennNode1" presStyleIdx="2" presStyleCnt="3"/>
      <dgm:spPr/>
    </dgm:pt>
    <dgm:pt modelId="{5B9ACDA6-C121-47B1-B855-48F1743173BC}" type="pres">
      <dgm:prSet presAssocID="{BD1CC425-D1D8-44E5-9D6A-95EF1E128BB6}" presName="circ3Tx" presStyleLbl="revTx" presStyleIdx="0" presStyleCnt="0">
        <dgm:presLayoutVars>
          <dgm:chMax val="0"/>
          <dgm:chPref val="0"/>
          <dgm:bulletEnabled val="1"/>
        </dgm:presLayoutVars>
      </dgm:prSet>
      <dgm:spPr/>
    </dgm:pt>
  </dgm:ptLst>
  <dgm:cxnLst>
    <dgm:cxn modelId="{EF85A90A-4938-4E00-9E04-54C70EE17E33}" srcId="{4A5FF9B6-DB43-431D-B5A4-6CC68DC520C3}" destId="{BD1CC425-D1D8-44E5-9D6A-95EF1E128BB6}" srcOrd="2" destOrd="0" parTransId="{06068AEF-F2CD-4713-A233-F6ADA088A896}" sibTransId="{F8474447-C9BF-48AE-A6E0-F3671131AD43}"/>
    <dgm:cxn modelId="{46EA531E-0D19-4F08-8ACD-EA856D4845F6}" type="presOf" srcId="{7AD4CCCD-50A1-4ECF-ADAD-A01A49B5E525}" destId="{270A4100-CC6A-428F-9577-5F4C1DA8FDEF}" srcOrd="0" destOrd="0" presId="urn:microsoft.com/office/officeart/2005/8/layout/venn1"/>
    <dgm:cxn modelId="{7666AE21-3887-4BB3-8B2E-5730A070FDF8}" type="presOf" srcId="{7AD4CCCD-50A1-4ECF-ADAD-A01A49B5E525}" destId="{83D8FE49-48BD-4A3D-AEF1-A5A0600C9031}" srcOrd="1" destOrd="0" presId="urn:microsoft.com/office/officeart/2005/8/layout/venn1"/>
    <dgm:cxn modelId="{E851D830-9F2E-4A21-BE5B-135BAF818DDD}" type="presOf" srcId="{12692809-0788-45CA-B394-201D9EDD093D}" destId="{137DD1E5-A714-452D-9CE4-FBF4C984D0DB}" srcOrd="0" destOrd="0" presId="urn:microsoft.com/office/officeart/2005/8/layout/venn1"/>
    <dgm:cxn modelId="{7077185E-E1B4-421A-98AD-EC12E7142EFC}" srcId="{4A5FF9B6-DB43-431D-B5A4-6CC68DC520C3}" destId="{7AD4CCCD-50A1-4ECF-ADAD-A01A49B5E525}" srcOrd="0" destOrd="0" parTransId="{BD3B4AD0-97D0-4715-B1A1-DB60038937A9}" sibTransId="{D45E7ED1-7043-44D8-8204-7043FBA9A834}"/>
    <dgm:cxn modelId="{3CCF4086-67D2-4543-B649-897B53E36760}" type="presOf" srcId="{BD1CC425-D1D8-44E5-9D6A-95EF1E128BB6}" destId="{471E0CB4-BA6A-47BB-94F0-547D5309C561}" srcOrd="0" destOrd="0" presId="urn:microsoft.com/office/officeart/2005/8/layout/venn1"/>
    <dgm:cxn modelId="{315902B1-E313-44BF-B91A-339E655C44CF}" type="presOf" srcId="{12692809-0788-45CA-B394-201D9EDD093D}" destId="{BFDAC18B-586E-4C3D-BBC5-71A68C837A98}" srcOrd="1" destOrd="0" presId="urn:microsoft.com/office/officeart/2005/8/layout/venn1"/>
    <dgm:cxn modelId="{3838D0CE-FB95-446F-B872-12C5046F0750}" srcId="{4A5FF9B6-DB43-431D-B5A4-6CC68DC520C3}" destId="{12692809-0788-45CA-B394-201D9EDD093D}" srcOrd="1" destOrd="0" parTransId="{1AB2969E-185C-406E-869B-305906B697B9}" sibTransId="{B21A1720-27EE-42A5-A5C2-3EB938325C99}"/>
    <dgm:cxn modelId="{2A35BDDC-53B1-44A8-8243-E0BD015F9034}" type="presOf" srcId="{4A5FF9B6-DB43-431D-B5A4-6CC68DC520C3}" destId="{1FC97191-9153-4910-A1F1-453099B7F9E3}" srcOrd="0" destOrd="0" presId="urn:microsoft.com/office/officeart/2005/8/layout/venn1"/>
    <dgm:cxn modelId="{B15733E5-3972-4A4E-B43C-A6DC0C2E95EE}" type="presOf" srcId="{BD1CC425-D1D8-44E5-9D6A-95EF1E128BB6}" destId="{5B9ACDA6-C121-47B1-B855-48F1743173BC}" srcOrd="1" destOrd="0" presId="urn:microsoft.com/office/officeart/2005/8/layout/venn1"/>
    <dgm:cxn modelId="{D99C4CC3-0E0C-45FB-8054-6FAD9195B6F4}" type="presParOf" srcId="{1FC97191-9153-4910-A1F1-453099B7F9E3}" destId="{270A4100-CC6A-428F-9577-5F4C1DA8FDEF}" srcOrd="0" destOrd="0" presId="urn:microsoft.com/office/officeart/2005/8/layout/venn1"/>
    <dgm:cxn modelId="{9DA72ED0-4FC4-45DC-BECF-BE910E3EDE9F}" type="presParOf" srcId="{1FC97191-9153-4910-A1F1-453099B7F9E3}" destId="{83D8FE49-48BD-4A3D-AEF1-A5A0600C9031}" srcOrd="1" destOrd="0" presId="urn:microsoft.com/office/officeart/2005/8/layout/venn1"/>
    <dgm:cxn modelId="{876535B4-97F6-4880-B22A-BBBBB03E5C77}" type="presParOf" srcId="{1FC97191-9153-4910-A1F1-453099B7F9E3}" destId="{137DD1E5-A714-452D-9CE4-FBF4C984D0DB}" srcOrd="2" destOrd="0" presId="urn:microsoft.com/office/officeart/2005/8/layout/venn1"/>
    <dgm:cxn modelId="{0EE2DA0D-52A1-4137-9A01-92793527BB53}" type="presParOf" srcId="{1FC97191-9153-4910-A1F1-453099B7F9E3}" destId="{BFDAC18B-586E-4C3D-BBC5-71A68C837A98}" srcOrd="3" destOrd="0" presId="urn:microsoft.com/office/officeart/2005/8/layout/venn1"/>
    <dgm:cxn modelId="{86EAF339-4803-4284-8E70-1DDFEDF8DB01}" type="presParOf" srcId="{1FC97191-9153-4910-A1F1-453099B7F9E3}" destId="{471E0CB4-BA6A-47BB-94F0-547D5309C561}" srcOrd="4" destOrd="0" presId="urn:microsoft.com/office/officeart/2005/8/layout/venn1"/>
    <dgm:cxn modelId="{8631C54C-A04B-4A4D-9702-CC1A78427846}" type="presParOf" srcId="{1FC97191-9153-4910-A1F1-453099B7F9E3}" destId="{5B9ACDA6-C121-47B1-B855-48F1743173B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02F8C-B9B2-4259-BDFC-931C1539F03F}">
      <dsp:nvSpPr>
        <dsp:cNvPr id="0" name=""/>
        <dsp:cNvSpPr/>
      </dsp:nvSpPr>
      <dsp:spPr>
        <a:xfrm>
          <a:off x="1670246" y="38559"/>
          <a:ext cx="1850854" cy="1850854"/>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dirty="0"/>
            <a:t>VCSE</a:t>
          </a:r>
          <a:endParaRPr lang="en-GB" sz="2400" kern="1200" dirty="0"/>
        </a:p>
        <a:p>
          <a:pPr marL="0" lvl="0" indent="0" algn="ctr" defTabSz="1066800">
            <a:lnSpc>
              <a:spcPct val="90000"/>
            </a:lnSpc>
            <a:spcBef>
              <a:spcPct val="0"/>
            </a:spcBef>
            <a:spcAft>
              <a:spcPct val="35000"/>
            </a:spcAft>
            <a:buNone/>
          </a:pPr>
          <a:endParaRPr lang="en-GB" sz="2400" kern="1200" dirty="0"/>
        </a:p>
      </dsp:txBody>
      <dsp:txXfrm>
        <a:off x="1917026" y="362459"/>
        <a:ext cx="1357293" cy="832884"/>
      </dsp:txXfrm>
    </dsp:sp>
    <dsp:sp modelId="{A9BCAA74-581A-49FC-B9CA-BABC38509CC4}">
      <dsp:nvSpPr>
        <dsp:cNvPr id="0" name=""/>
        <dsp:cNvSpPr/>
      </dsp:nvSpPr>
      <dsp:spPr>
        <a:xfrm>
          <a:off x="2338096" y="1195343"/>
          <a:ext cx="1850854" cy="1850854"/>
        </a:xfrm>
        <a:prstGeom prst="ellipse">
          <a:avLst/>
        </a:prstGeom>
        <a:solidFill>
          <a:schemeClr val="accent2">
            <a:alpha val="50000"/>
            <a:hueOff val="4557798"/>
            <a:satOff val="0"/>
            <a:lumOff val="-87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dirty="0"/>
            <a:t>Council</a:t>
          </a:r>
          <a:endParaRPr lang="en-GB" sz="2400" kern="1200" dirty="0"/>
        </a:p>
      </dsp:txBody>
      <dsp:txXfrm>
        <a:off x="2904149" y="1673481"/>
        <a:ext cx="1110512" cy="1017970"/>
      </dsp:txXfrm>
    </dsp:sp>
    <dsp:sp modelId="{91E07856-5D11-4223-9803-CB30BCE103D5}">
      <dsp:nvSpPr>
        <dsp:cNvPr id="0" name=""/>
        <dsp:cNvSpPr/>
      </dsp:nvSpPr>
      <dsp:spPr>
        <a:xfrm>
          <a:off x="1002395" y="1195343"/>
          <a:ext cx="1850854" cy="1850854"/>
        </a:xfrm>
        <a:prstGeom prst="ellipse">
          <a:avLst/>
        </a:prstGeom>
        <a:solidFill>
          <a:schemeClr val="accent2">
            <a:alpha val="50000"/>
            <a:hueOff val="9115595"/>
            <a:satOff val="0"/>
            <a:lumOff val="-17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b="1" kern="1200" dirty="0"/>
            <a:t>Health</a:t>
          </a:r>
        </a:p>
      </dsp:txBody>
      <dsp:txXfrm>
        <a:off x="1176684" y="1673481"/>
        <a:ext cx="1110512" cy="1017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E3809-5A4D-4851-9370-ED3202A39E10}">
      <dsp:nvSpPr>
        <dsp:cNvPr id="0" name=""/>
        <dsp:cNvSpPr/>
      </dsp:nvSpPr>
      <dsp:spPr>
        <a:xfrm rot="5400000">
          <a:off x="2906178" y="78685"/>
          <a:ext cx="1208104" cy="1051050"/>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Falls</a:t>
          </a:r>
        </a:p>
      </dsp:txBody>
      <dsp:txXfrm rot="-5400000">
        <a:off x="3148494" y="188421"/>
        <a:ext cx="723472" cy="831578"/>
      </dsp:txXfrm>
    </dsp:sp>
    <dsp:sp modelId="{6B7C62C8-4AC7-447F-9731-CBD4B7493F96}">
      <dsp:nvSpPr>
        <dsp:cNvPr id="0" name=""/>
        <dsp:cNvSpPr/>
      </dsp:nvSpPr>
      <dsp:spPr>
        <a:xfrm>
          <a:off x="4067650" y="241779"/>
          <a:ext cx="1348244" cy="72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GB" sz="3300" kern="1200"/>
        </a:p>
      </dsp:txBody>
      <dsp:txXfrm>
        <a:off x="4067650" y="241779"/>
        <a:ext cx="1348244" cy="724862"/>
      </dsp:txXfrm>
    </dsp:sp>
    <dsp:sp modelId="{4D4219E4-52CD-4FE2-B800-36022687BAC2}">
      <dsp:nvSpPr>
        <dsp:cNvPr id="0" name=""/>
        <dsp:cNvSpPr/>
      </dsp:nvSpPr>
      <dsp:spPr>
        <a:xfrm rot="5400000">
          <a:off x="1771044" y="78685"/>
          <a:ext cx="1208104" cy="1051050"/>
        </a:xfrm>
        <a:prstGeom prst="hexagon">
          <a:avLst>
            <a:gd name="adj" fmla="val 25000"/>
            <a:gd name="vf" fmla="val 1154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kern="1200" dirty="0"/>
            <a:t>Long Term Health Condition esp. Diabetes, Respiratory, CVD</a:t>
          </a:r>
        </a:p>
      </dsp:txBody>
      <dsp:txXfrm rot="-5400000">
        <a:off x="2013360" y="188421"/>
        <a:ext cx="723472" cy="831578"/>
      </dsp:txXfrm>
    </dsp:sp>
    <dsp:sp modelId="{CF093BC8-6B29-45AC-8A7F-BFBA44FC28AD}">
      <dsp:nvSpPr>
        <dsp:cNvPr id="0" name=""/>
        <dsp:cNvSpPr/>
      </dsp:nvSpPr>
      <dsp:spPr>
        <a:xfrm rot="5400000">
          <a:off x="2336436" y="1104124"/>
          <a:ext cx="1208104" cy="1051050"/>
        </a:xfrm>
        <a:prstGeom prst="hexagon">
          <a:avLst>
            <a:gd name="adj" fmla="val 2500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Mental Health</a:t>
          </a:r>
        </a:p>
      </dsp:txBody>
      <dsp:txXfrm rot="-5400000">
        <a:off x="2578752" y="1213860"/>
        <a:ext cx="723472" cy="831578"/>
      </dsp:txXfrm>
    </dsp:sp>
    <dsp:sp modelId="{69DAAFFC-CB80-4979-A7D4-C95C04A8E065}">
      <dsp:nvSpPr>
        <dsp:cNvPr id="0" name=""/>
        <dsp:cNvSpPr/>
      </dsp:nvSpPr>
      <dsp:spPr>
        <a:xfrm>
          <a:off x="1066719" y="1267218"/>
          <a:ext cx="1304752" cy="72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r" defTabSz="1466850">
            <a:lnSpc>
              <a:spcPct val="90000"/>
            </a:lnSpc>
            <a:spcBef>
              <a:spcPct val="0"/>
            </a:spcBef>
            <a:spcAft>
              <a:spcPct val="35000"/>
            </a:spcAft>
            <a:buNone/>
          </a:pPr>
          <a:endParaRPr lang="en-GB" sz="3300" kern="1200"/>
        </a:p>
      </dsp:txBody>
      <dsp:txXfrm>
        <a:off x="1066719" y="1267218"/>
        <a:ext cx="1304752" cy="724862"/>
      </dsp:txXfrm>
    </dsp:sp>
    <dsp:sp modelId="{E6B3DC1F-2BA0-42C0-A5D4-DA79F53641BD}">
      <dsp:nvSpPr>
        <dsp:cNvPr id="0" name=""/>
        <dsp:cNvSpPr/>
      </dsp:nvSpPr>
      <dsp:spPr>
        <a:xfrm rot="5400000">
          <a:off x="3471571" y="1104124"/>
          <a:ext cx="1208104" cy="1051050"/>
        </a:xfrm>
        <a:prstGeom prst="hexagon">
          <a:avLst>
            <a:gd name="adj" fmla="val 25000"/>
            <a:gd name="vf" fmla="val 1154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t>Dementia</a:t>
          </a:r>
        </a:p>
      </dsp:txBody>
      <dsp:txXfrm rot="-5400000">
        <a:off x="3713887" y="1213860"/>
        <a:ext cx="723472" cy="831578"/>
      </dsp:txXfrm>
    </dsp:sp>
    <dsp:sp modelId="{F1D76EC8-5840-4CD1-9BE6-D61C42FAB875}">
      <dsp:nvSpPr>
        <dsp:cNvPr id="0" name=""/>
        <dsp:cNvSpPr/>
      </dsp:nvSpPr>
      <dsp:spPr>
        <a:xfrm rot="5400000">
          <a:off x="2906178" y="2129563"/>
          <a:ext cx="1208104" cy="1051050"/>
        </a:xfrm>
        <a:prstGeom prst="hexagon">
          <a:avLst>
            <a:gd name="adj" fmla="val 25000"/>
            <a:gd name="vf" fmla="val 11547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Learning Disabilities</a:t>
          </a:r>
        </a:p>
      </dsp:txBody>
      <dsp:txXfrm rot="-5400000">
        <a:off x="3148494" y="2239299"/>
        <a:ext cx="723472" cy="831578"/>
      </dsp:txXfrm>
    </dsp:sp>
    <dsp:sp modelId="{A1B6C6FB-04EF-4828-A179-870FBFE5F443}">
      <dsp:nvSpPr>
        <dsp:cNvPr id="0" name=""/>
        <dsp:cNvSpPr/>
      </dsp:nvSpPr>
      <dsp:spPr>
        <a:xfrm>
          <a:off x="4067650" y="2292657"/>
          <a:ext cx="1348244" cy="72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endParaRPr lang="en-GB" sz="3300" kern="1200"/>
        </a:p>
      </dsp:txBody>
      <dsp:txXfrm>
        <a:off x="4067650" y="2292657"/>
        <a:ext cx="1348244" cy="724862"/>
      </dsp:txXfrm>
    </dsp:sp>
    <dsp:sp modelId="{B841B390-2BFD-40DD-932A-6FC8DFBF971F}">
      <dsp:nvSpPr>
        <dsp:cNvPr id="0" name=""/>
        <dsp:cNvSpPr/>
      </dsp:nvSpPr>
      <dsp:spPr>
        <a:xfrm rot="5400000">
          <a:off x="1771044" y="2129563"/>
          <a:ext cx="1208104" cy="1051050"/>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kern="1200" dirty="0"/>
            <a:t>Social Isolation and Loneliness</a:t>
          </a:r>
        </a:p>
      </dsp:txBody>
      <dsp:txXfrm rot="-5400000">
        <a:off x="2013360" y="2239299"/>
        <a:ext cx="723472" cy="831578"/>
      </dsp:txXfrm>
    </dsp:sp>
    <dsp:sp modelId="{18327029-9027-4AA8-91B2-B6B238F7754D}">
      <dsp:nvSpPr>
        <dsp:cNvPr id="0" name=""/>
        <dsp:cNvSpPr/>
      </dsp:nvSpPr>
      <dsp:spPr>
        <a:xfrm rot="5400000">
          <a:off x="2336436" y="3155002"/>
          <a:ext cx="1208104" cy="1051050"/>
        </a:xfrm>
        <a:prstGeom prst="hexagon">
          <a:avLst>
            <a:gd name="adj" fmla="val 25000"/>
            <a:gd name="vf" fmla="val 1154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Alcohol and Substance Minuses</a:t>
          </a:r>
        </a:p>
      </dsp:txBody>
      <dsp:txXfrm rot="-5400000">
        <a:off x="2578752" y="3264738"/>
        <a:ext cx="723472" cy="831578"/>
      </dsp:txXfrm>
    </dsp:sp>
    <dsp:sp modelId="{28052432-5E27-4C68-9059-860434F39C5D}">
      <dsp:nvSpPr>
        <dsp:cNvPr id="0" name=""/>
        <dsp:cNvSpPr/>
      </dsp:nvSpPr>
      <dsp:spPr>
        <a:xfrm>
          <a:off x="1066719" y="3318096"/>
          <a:ext cx="1304752" cy="724862"/>
        </a:xfrm>
        <a:prstGeom prst="rect">
          <a:avLst/>
        </a:prstGeom>
        <a:noFill/>
        <a:ln>
          <a:noFill/>
        </a:ln>
        <a:effectLst/>
      </dsp:spPr>
      <dsp:style>
        <a:lnRef idx="0">
          <a:scrgbClr r="0" g="0" b="0"/>
        </a:lnRef>
        <a:fillRef idx="0">
          <a:scrgbClr r="0" g="0" b="0"/>
        </a:fillRef>
        <a:effectRef idx="0">
          <a:scrgbClr r="0" g="0" b="0"/>
        </a:effectRef>
        <a:fontRef idx="minor"/>
      </dsp:style>
    </dsp:sp>
    <dsp:sp modelId="{F593E40C-472C-4E83-AADB-BF0909DF9BC1}">
      <dsp:nvSpPr>
        <dsp:cNvPr id="0" name=""/>
        <dsp:cNvSpPr/>
      </dsp:nvSpPr>
      <dsp:spPr>
        <a:xfrm rot="5400000">
          <a:off x="3471571" y="3155002"/>
          <a:ext cx="1208104" cy="1051050"/>
        </a:xfrm>
        <a:prstGeom prst="hexagon">
          <a:avLst>
            <a:gd name="adj" fmla="val 2500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Obesity</a:t>
          </a:r>
        </a:p>
      </dsp:txBody>
      <dsp:txXfrm rot="-5400000">
        <a:off x="3713887" y="3264738"/>
        <a:ext cx="723472" cy="831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A4100-CC6A-428F-9577-5F4C1DA8FDEF}">
      <dsp:nvSpPr>
        <dsp:cNvPr id="0" name=""/>
        <dsp:cNvSpPr/>
      </dsp:nvSpPr>
      <dsp:spPr>
        <a:xfrm>
          <a:off x="1609724" y="45243"/>
          <a:ext cx="2171700" cy="2171700"/>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GB" sz="3100" b="1" kern="1200">
              <a:effectLst>
                <a:outerShdw blurRad="38100" dist="38100" dir="2700000" algn="tl">
                  <a:srgbClr val="000000">
                    <a:alpha val="43137"/>
                  </a:srgbClr>
                </a:outerShdw>
              </a:effectLst>
            </a:rPr>
            <a:t>Contracts</a:t>
          </a:r>
          <a:endParaRPr lang="en-GB" sz="3100" b="1" kern="1200" dirty="0">
            <a:effectLst>
              <a:outerShdw blurRad="38100" dist="38100" dir="2700000" algn="tl">
                <a:srgbClr val="000000">
                  <a:alpha val="43137"/>
                </a:srgbClr>
              </a:outerShdw>
            </a:effectLst>
          </a:endParaRPr>
        </a:p>
      </dsp:txBody>
      <dsp:txXfrm>
        <a:off x="1899284" y="425291"/>
        <a:ext cx="1592580" cy="977265"/>
      </dsp:txXfrm>
    </dsp:sp>
    <dsp:sp modelId="{137DD1E5-A714-452D-9CE4-FBF4C984D0DB}">
      <dsp:nvSpPr>
        <dsp:cNvPr id="0" name=""/>
        <dsp:cNvSpPr/>
      </dsp:nvSpPr>
      <dsp:spPr>
        <a:xfrm>
          <a:off x="2393346" y="1402556"/>
          <a:ext cx="2171700" cy="2171700"/>
        </a:xfrm>
        <a:prstGeom prst="ellipse">
          <a:avLst/>
        </a:prstGeom>
        <a:solidFill>
          <a:schemeClr val="accent2">
            <a:alpha val="50000"/>
            <a:hueOff val="4557798"/>
            <a:satOff val="0"/>
            <a:lumOff val="-87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1" kern="1200">
              <a:effectLst>
                <a:outerShdw blurRad="38100" dist="38100" dir="2700000" algn="tl">
                  <a:srgbClr val="000000">
                    <a:alpha val="43137"/>
                  </a:srgbClr>
                </a:outerShdw>
              </a:effectLst>
            </a:rPr>
            <a:t>Community Development </a:t>
          </a:r>
          <a:r>
            <a:rPr lang="en-GB" sz="1400" b="0" kern="1200">
              <a:effectLst/>
            </a:rPr>
            <a:t>(e.g. volunteering and self care groups)</a:t>
          </a:r>
          <a:endParaRPr lang="en-GB" sz="1400" b="0" kern="1200" dirty="0">
            <a:effectLst/>
          </a:endParaRPr>
        </a:p>
      </dsp:txBody>
      <dsp:txXfrm>
        <a:off x="3057524" y="1963578"/>
        <a:ext cx="1303020" cy="1194435"/>
      </dsp:txXfrm>
    </dsp:sp>
    <dsp:sp modelId="{471E0CB4-BA6A-47BB-94F0-547D5309C561}">
      <dsp:nvSpPr>
        <dsp:cNvPr id="0" name=""/>
        <dsp:cNvSpPr/>
      </dsp:nvSpPr>
      <dsp:spPr>
        <a:xfrm>
          <a:off x="826102" y="1402556"/>
          <a:ext cx="2171700" cy="2171700"/>
        </a:xfrm>
        <a:prstGeom prst="ellipse">
          <a:avLst/>
        </a:prstGeom>
        <a:solidFill>
          <a:schemeClr val="accent2">
            <a:alpha val="50000"/>
            <a:hueOff val="9115595"/>
            <a:satOff val="0"/>
            <a:lumOff val="-17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GB" sz="3400" b="1" kern="1200">
              <a:effectLst>
                <a:outerShdw blurRad="38100" dist="38100" dir="2700000" algn="tl">
                  <a:srgbClr val="000000">
                    <a:alpha val="43137"/>
                  </a:srgbClr>
                </a:outerShdw>
              </a:effectLst>
            </a:rPr>
            <a:t>Grants</a:t>
          </a:r>
        </a:p>
        <a:p>
          <a:pPr marL="0" lvl="0" indent="0" algn="ctr" defTabSz="1511300">
            <a:lnSpc>
              <a:spcPct val="90000"/>
            </a:lnSpc>
            <a:spcBef>
              <a:spcPct val="0"/>
            </a:spcBef>
            <a:spcAft>
              <a:spcPct val="35000"/>
            </a:spcAft>
            <a:buNone/>
          </a:pPr>
          <a:r>
            <a:rPr lang="en-GB" sz="1400" b="0" kern="1200">
              <a:effectLst/>
            </a:rPr>
            <a:t>Joint funded grants pot</a:t>
          </a:r>
          <a:endParaRPr lang="en-GB" sz="1400" b="0" kern="1200" dirty="0">
            <a:effectLst/>
          </a:endParaRPr>
        </a:p>
      </dsp:txBody>
      <dsp:txXfrm>
        <a:off x="1030604" y="1963578"/>
        <a:ext cx="1303020" cy="11944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53C09-61DC-4BDA-877B-D43951016BBF}"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5B5E5-4F24-48D7-82D7-9C41DC242BEA}" type="slidenum">
              <a:rPr lang="en-GB" smtClean="0"/>
              <a:t>‹#›</a:t>
            </a:fld>
            <a:endParaRPr lang="en-GB"/>
          </a:p>
        </p:txBody>
      </p:sp>
    </p:spTree>
    <p:extLst>
      <p:ext uri="{BB962C8B-B14F-4D97-AF65-F5344CB8AC3E}">
        <p14:creationId xmlns:p14="http://schemas.microsoft.com/office/powerpoint/2010/main" val="177931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01E06CC-8828-7F43-8BF9-ED3E777AC943}"/>
              </a:ext>
            </a:extLst>
          </p:cNvPr>
          <p:cNvSpPr>
            <a:spLocks noGrp="1"/>
          </p:cNvSpPr>
          <p:nvPr>
            <p:ph type="body" sz="quarter" idx="10" hasCustomPrompt="1"/>
          </p:nvPr>
        </p:nvSpPr>
        <p:spPr>
          <a:xfrm>
            <a:off x="307630" y="6450496"/>
            <a:ext cx="8784404" cy="407504"/>
          </a:xfrm>
          <a:prstGeom prst="rect">
            <a:avLst/>
          </a:prstGeom>
        </p:spPr>
        <p:txBody>
          <a:bodyPr wrap="square" lIns="36000" tIns="36000" rIns="36000" bIns="36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dirty="0">
                <a:solidFill>
                  <a:schemeClr val="bg1"/>
                </a:solidFill>
                <a:latin typeface="Arial" panose="020B0604020202020204" pitchFamily="34" charset="0"/>
                <a:cs typeface="Arial" panose="020B0604020202020204" pitchFamily="34" charset="0"/>
              </a:rPr>
              <a:t>Supporting text here (</a:t>
            </a:r>
            <a:r>
              <a:rPr lang="en-US" b="0" i="0" dirty="0" err="1">
                <a:solidFill>
                  <a:schemeClr val="bg1"/>
                </a:solidFill>
                <a:latin typeface="Arial" panose="020B0604020202020204" pitchFamily="34" charset="0"/>
                <a:cs typeface="Arial" panose="020B0604020202020204" pitchFamily="34" charset="0"/>
              </a:rPr>
              <a:t>www.hounslow.gov.uk</a:t>
            </a:r>
            <a:r>
              <a:rPr lang="en-US" b="0" i="0" dirty="0">
                <a:solidFill>
                  <a:schemeClr val="bg1"/>
                </a:solidFill>
                <a:latin typeface="Arial" panose="020B0604020202020204" pitchFamily="34" charset="0"/>
                <a:cs typeface="Arial" panose="020B0604020202020204" pitchFamily="34" charset="0"/>
              </a:rPr>
              <a:t>/</a:t>
            </a:r>
            <a:r>
              <a:rPr lang="en-US" b="1" i="0" dirty="0" err="1">
                <a:solidFill>
                  <a:schemeClr val="bg1"/>
                </a:solidFill>
                <a:latin typeface="Arial" panose="020B0604020202020204" pitchFamily="34" charset="0"/>
                <a:cs typeface="Arial" panose="020B0604020202020204" pitchFamily="34" charset="0"/>
              </a:rPr>
              <a:t>onehounslow</a:t>
            </a:r>
            <a:r>
              <a:rPr lang="en-US" b="1" i="0" dirty="0">
                <a:solidFill>
                  <a:schemeClr val="bg1"/>
                </a:solidFill>
                <a:latin typeface="Arial" panose="020B0604020202020204" pitchFamily="34" charset="0"/>
                <a:cs typeface="Arial" panose="020B0604020202020204" pitchFamily="34" charset="0"/>
              </a:rPr>
              <a:t>)</a:t>
            </a:r>
          </a:p>
        </p:txBody>
      </p:sp>
      <p:sp>
        <p:nvSpPr>
          <p:cNvPr id="13" name="Text Placeholder 12">
            <a:extLst>
              <a:ext uri="{FF2B5EF4-FFF2-40B4-BE49-F238E27FC236}">
                <a16:creationId xmlns:a16="http://schemas.microsoft.com/office/drawing/2014/main" id="{6114C403-4FD0-2340-B9B4-B4596E8E231C}"/>
              </a:ext>
            </a:extLst>
          </p:cNvPr>
          <p:cNvSpPr>
            <a:spLocks noGrp="1"/>
          </p:cNvSpPr>
          <p:nvPr>
            <p:ph type="body" sz="quarter" idx="11" hasCustomPrompt="1"/>
          </p:nvPr>
        </p:nvSpPr>
        <p:spPr>
          <a:xfrm>
            <a:off x="3638461" y="193501"/>
            <a:ext cx="8269287" cy="391384"/>
          </a:xfrm>
          <a:prstGeom prst="rect">
            <a:avLst/>
          </a:prstGeom>
        </p:spPr>
        <p:txBody>
          <a:bodyPr lIns="36000" tIns="36000" rIns="36000" bIns="36000"/>
          <a:lstStyle>
            <a:lvl1pPr marL="0" indent="0" algn="r">
              <a:buNone/>
              <a:defRPr sz="2400" b="1" i="0">
                <a:solidFill>
                  <a:schemeClr val="accent4"/>
                </a:solidFill>
                <a:latin typeface="Arial" panose="020B0604020202020204" pitchFamily="34" charset="0"/>
                <a:cs typeface="Arial" panose="020B0604020202020204" pitchFamily="34" charset="0"/>
              </a:defRPr>
            </a:lvl1pPr>
          </a:lstStyle>
          <a:p>
            <a:pPr lvl="0"/>
            <a:r>
              <a:rPr lang="en-US" dirty="0"/>
              <a:t>Supporting Text Here</a:t>
            </a:r>
          </a:p>
        </p:txBody>
      </p:sp>
      <p:sp>
        <p:nvSpPr>
          <p:cNvPr id="15" name="Text Placeholder 14">
            <a:extLst>
              <a:ext uri="{FF2B5EF4-FFF2-40B4-BE49-F238E27FC236}">
                <a16:creationId xmlns:a16="http://schemas.microsoft.com/office/drawing/2014/main" id="{8A8A23E0-9211-D447-954A-178939E406E0}"/>
              </a:ext>
            </a:extLst>
          </p:cNvPr>
          <p:cNvSpPr>
            <a:spLocks noGrp="1"/>
          </p:cNvSpPr>
          <p:nvPr>
            <p:ph type="body" sz="quarter" idx="12" hasCustomPrompt="1"/>
          </p:nvPr>
        </p:nvSpPr>
        <p:spPr>
          <a:xfrm>
            <a:off x="3638550" y="584815"/>
            <a:ext cx="8269288" cy="457200"/>
          </a:xfrm>
          <a:prstGeom prst="rect">
            <a:avLst/>
          </a:prstGeom>
        </p:spPr>
        <p:txBody>
          <a:bodyPr lIns="36000" tIns="36000" rIns="36000" bIns="36000"/>
          <a:lstStyle>
            <a:lvl1pPr marL="0" indent="0" algn="r">
              <a:buNone/>
              <a:defRPr sz="1800" b="0" i="0">
                <a:latin typeface="Arial" panose="020B0604020202020204" pitchFamily="34" charset="0"/>
                <a:cs typeface="Arial" panose="020B0604020202020204" pitchFamily="34" charset="0"/>
              </a:defRPr>
            </a:lvl1pPr>
          </a:lstStyle>
          <a:p>
            <a:pPr lvl="0"/>
            <a:r>
              <a:rPr lang="en-US" dirty="0"/>
              <a:t>Supporting text here</a:t>
            </a:r>
          </a:p>
        </p:txBody>
      </p:sp>
      <p:sp>
        <p:nvSpPr>
          <p:cNvPr id="19" name="Text Placeholder 18">
            <a:extLst>
              <a:ext uri="{FF2B5EF4-FFF2-40B4-BE49-F238E27FC236}">
                <a16:creationId xmlns:a16="http://schemas.microsoft.com/office/drawing/2014/main" id="{684151DD-9D84-3B42-8AAC-F607554ED748}"/>
              </a:ext>
            </a:extLst>
          </p:cNvPr>
          <p:cNvSpPr>
            <a:spLocks noGrp="1"/>
          </p:cNvSpPr>
          <p:nvPr>
            <p:ph type="body" sz="quarter" idx="14"/>
          </p:nvPr>
        </p:nvSpPr>
        <p:spPr>
          <a:xfrm>
            <a:off x="307974" y="1728789"/>
            <a:ext cx="11599773"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8">
            <a:extLst>
              <a:ext uri="{FF2B5EF4-FFF2-40B4-BE49-F238E27FC236}">
                <a16:creationId xmlns:a16="http://schemas.microsoft.com/office/drawing/2014/main" id="{556F28B0-87A1-7941-AE85-3448C341D7D2}"/>
              </a:ext>
            </a:extLst>
          </p:cNvPr>
          <p:cNvSpPr>
            <a:spLocks noGrp="1"/>
          </p:cNvSpPr>
          <p:nvPr>
            <p:ph type="body" sz="quarter" idx="15"/>
          </p:nvPr>
        </p:nvSpPr>
        <p:spPr>
          <a:xfrm>
            <a:off x="307975" y="2563676"/>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18">
            <a:extLst>
              <a:ext uri="{FF2B5EF4-FFF2-40B4-BE49-F238E27FC236}">
                <a16:creationId xmlns:a16="http://schemas.microsoft.com/office/drawing/2014/main" id="{866FDA7F-BC75-B040-A9C9-89E10C9EF095}"/>
              </a:ext>
            </a:extLst>
          </p:cNvPr>
          <p:cNvSpPr>
            <a:spLocks noGrp="1"/>
          </p:cNvSpPr>
          <p:nvPr>
            <p:ph type="body" sz="quarter" idx="16"/>
          </p:nvPr>
        </p:nvSpPr>
        <p:spPr>
          <a:xfrm>
            <a:off x="307975" y="3408502"/>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8">
            <a:extLst>
              <a:ext uri="{FF2B5EF4-FFF2-40B4-BE49-F238E27FC236}">
                <a16:creationId xmlns:a16="http://schemas.microsoft.com/office/drawing/2014/main" id="{A9F79640-76DB-CA4C-9A0F-58BF84C12902}"/>
              </a:ext>
            </a:extLst>
          </p:cNvPr>
          <p:cNvSpPr>
            <a:spLocks noGrp="1"/>
          </p:cNvSpPr>
          <p:nvPr>
            <p:ph type="body" sz="quarter" idx="17"/>
          </p:nvPr>
        </p:nvSpPr>
        <p:spPr>
          <a:xfrm>
            <a:off x="307975" y="4223511"/>
            <a:ext cx="11599772" cy="537334"/>
          </a:xfrm>
          <a:prstGeom prst="rect">
            <a:avLst/>
          </a:prstGeom>
        </p:spPr>
        <p:txBody>
          <a:bodyPr lIns="36000" tIns="36000" rIns="36000" bIns="36000"/>
          <a:lstStyle>
            <a:lvl1pPr marL="285750" indent="-285750">
              <a:buClr>
                <a:schemeClr val="accent2"/>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extBox 1">
            <a:extLst>
              <a:ext uri="{FF2B5EF4-FFF2-40B4-BE49-F238E27FC236}">
                <a16:creationId xmlns:a16="http://schemas.microsoft.com/office/drawing/2014/main" id="{FE1B04A3-2184-5046-B0CB-D5DD27F890F6}"/>
              </a:ext>
            </a:extLst>
          </p:cNvPr>
          <p:cNvSpPr txBox="1"/>
          <p:nvPr userDrawn="1"/>
        </p:nvSpPr>
        <p:spPr>
          <a:xfrm>
            <a:off x="1820333" y="541867"/>
            <a:ext cx="0" cy="0"/>
          </a:xfrm>
          <a:prstGeom prst="rect">
            <a:avLst/>
          </a:prstGeom>
          <a:noFill/>
        </p:spPr>
        <p:txBody>
          <a:bodyPr wrap="none" rtlCol="0">
            <a:noAutofit/>
          </a:bodyPr>
          <a:lstStyle/>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49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537999"/>
            <a:ext cx="9144000" cy="2387600"/>
          </a:xfrm>
          <a:prstGeom prst="rect">
            <a:avLst/>
          </a:prstGeom>
        </p:spPr>
        <p:txBody>
          <a:bodyPr anchor="b"/>
          <a:lstStyle>
            <a:lvl1pPr algn="ctr">
              <a:defRPr sz="540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4017674"/>
            <a:ext cx="9144000" cy="1655762"/>
          </a:xfrm>
          <a:prstGeom prst="rect">
            <a:avLst/>
          </a:prstGeo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0989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tx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7" name="Text Placeholder 18">
            <a:extLst>
              <a:ext uri="{FF2B5EF4-FFF2-40B4-BE49-F238E27FC236}">
                <a16:creationId xmlns:a16="http://schemas.microsoft.com/office/drawing/2014/main" id="{1ED21F25-22CB-5443-A9BC-83367E647310}"/>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8">
            <a:extLst>
              <a:ext uri="{FF2B5EF4-FFF2-40B4-BE49-F238E27FC236}">
                <a16:creationId xmlns:a16="http://schemas.microsoft.com/office/drawing/2014/main" id="{2D2E30F2-926B-C440-88E3-82040F3F6312}"/>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8">
            <a:extLst>
              <a:ext uri="{FF2B5EF4-FFF2-40B4-BE49-F238E27FC236}">
                <a16:creationId xmlns:a16="http://schemas.microsoft.com/office/drawing/2014/main" id="{07E169A5-7855-C941-B552-37C77C1E4FF2}"/>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18">
            <a:extLst>
              <a:ext uri="{FF2B5EF4-FFF2-40B4-BE49-F238E27FC236}">
                <a16:creationId xmlns:a16="http://schemas.microsoft.com/office/drawing/2014/main" id="{CEB5CE29-B484-A04F-965D-A14EB9F471B5}"/>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chemeClr val="accent2"/>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64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447464" y="6103676"/>
            <a:ext cx="8269287" cy="391384"/>
          </a:xfrm>
          <a:prstGeom prst="rect">
            <a:avLst/>
          </a:prstGeom>
        </p:spPr>
        <p:txBody>
          <a:bodyPr lIns="36000" tIns="36000" rIns="36000" bIns="36000"/>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447553" y="6494990"/>
            <a:ext cx="8269288" cy="457200"/>
          </a:xfrm>
          <a:prstGeom prst="rect">
            <a:avLst/>
          </a:prstGeom>
        </p:spPr>
        <p:txBody>
          <a:bodyPr lIns="36000" tIns="36000" rIns="36000" bIns="36000"/>
          <a:lstStyle>
            <a:lvl1pPr marL="0" indent="0" algn="l">
              <a:buNone/>
              <a:defRPr sz="1800" b="0" i="0">
                <a:solidFill>
                  <a:schemeClr val="tx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2C29FDB8-7B27-0B47-AF1E-CF8601FA380E}"/>
              </a:ext>
            </a:extLst>
          </p:cNvPr>
          <p:cNvSpPr>
            <a:spLocks noGrp="1"/>
          </p:cNvSpPr>
          <p:nvPr>
            <p:ph type="title" hasCustomPrompt="1"/>
          </p:nvPr>
        </p:nvSpPr>
        <p:spPr>
          <a:xfrm>
            <a:off x="495299" y="983456"/>
            <a:ext cx="11339945" cy="1364889"/>
          </a:xfrm>
          <a:prstGeom prst="rect">
            <a:avLst/>
          </a:prstGeom>
        </p:spPr>
        <p:txBody>
          <a:bodyPr/>
          <a:lstStyle>
            <a:lvl1pPr>
              <a:defRPr sz="3200" b="1" i="0">
                <a:solidFill>
                  <a:schemeClr val="accent2"/>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13" name="Content Placeholder 2">
            <a:extLst>
              <a:ext uri="{FF2B5EF4-FFF2-40B4-BE49-F238E27FC236}">
                <a16:creationId xmlns:a16="http://schemas.microsoft.com/office/drawing/2014/main" id="{5791C41C-7C7E-3F4C-8C0E-25A4CD42CA3B}"/>
              </a:ext>
            </a:extLst>
          </p:cNvPr>
          <p:cNvSpPr>
            <a:spLocks noGrp="1"/>
          </p:cNvSpPr>
          <p:nvPr>
            <p:ph idx="1"/>
          </p:nvPr>
        </p:nvSpPr>
        <p:spPr>
          <a:xfrm>
            <a:off x="495299" y="2466037"/>
            <a:ext cx="11339945" cy="3180509"/>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135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tx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7CA81B75-3789-864B-B320-3BA54CAB8F00}"/>
              </a:ext>
            </a:extLst>
          </p:cNvPr>
          <p:cNvSpPr>
            <a:spLocks noGrp="1"/>
          </p:cNvSpPr>
          <p:nvPr>
            <p:ph type="title"/>
          </p:nvPr>
        </p:nvSpPr>
        <p:spPr>
          <a:xfrm>
            <a:off x="398304" y="1046162"/>
            <a:ext cx="11436942" cy="1325563"/>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C83E9548-1D4C-1B4F-BE56-5A9E27702DE5}"/>
              </a:ext>
            </a:extLst>
          </p:cNvPr>
          <p:cNvSpPr>
            <a:spLocks noGrp="1"/>
          </p:cNvSpPr>
          <p:nvPr>
            <p:ph sz="half" idx="1"/>
          </p:nvPr>
        </p:nvSpPr>
        <p:spPr>
          <a:xfrm>
            <a:off x="398303" y="2506662"/>
            <a:ext cx="5555686" cy="3139884"/>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62CF7C30-7694-BA48-B923-645893AC6922}"/>
              </a:ext>
            </a:extLst>
          </p:cNvPr>
          <p:cNvSpPr>
            <a:spLocks noGrp="1"/>
          </p:cNvSpPr>
          <p:nvPr>
            <p:ph sz="half" idx="2"/>
          </p:nvPr>
        </p:nvSpPr>
        <p:spPr>
          <a:xfrm>
            <a:off x="6279559" y="2506662"/>
            <a:ext cx="5555686" cy="3139884"/>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775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58DC7E8C-8131-DC43-87B0-09B939BC86A0}"/>
              </a:ext>
            </a:extLst>
          </p:cNvPr>
          <p:cNvSpPr>
            <a:spLocks noGrp="1"/>
          </p:cNvSpPr>
          <p:nvPr>
            <p:ph type="body" idx="1"/>
          </p:nvPr>
        </p:nvSpPr>
        <p:spPr>
          <a:xfrm>
            <a:off x="363682" y="2266373"/>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C531462-3623-1C47-9444-5A7B3B0C9DFD}"/>
              </a:ext>
            </a:extLst>
          </p:cNvPr>
          <p:cNvSpPr>
            <a:spLocks noGrp="1"/>
          </p:cNvSpPr>
          <p:nvPr>
            <p:ph sz="half" idx="2"/>
          </p:nvPr>
        </p:nvSpPr>
        <p:spPr>
          <a:xfrm>
            <a:off x="363682" y="3090285"/>
            <a:ext cx="5397474" cy="2551979"/>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B1464215-77FB-0E4A-B16E-7E5736A5F575}"/>
              </a:ext>
            </a:extLst>
          </p:cNvPr>
          <p:cNvSpPr>
            <a:spLocks noGrp="1"/>
          </p:cNvSpPr>
          <p:nvPr>
            <p:ph type="body" sz="quarter" idx="3"/>
          </p:nvPr>
        </p:nvSpPr>
        <p:spPr>
          <a:xfrm>
            <a:off x="6224155" y="2266373"/>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CC910977-6733-5C40-8740-5CDF4B588D32}"/>
              </a:ext>
            </a:extLst>
          </p:cNvPr>
          <p:cNvSpPr>
            <a:spLocks noGrp="1"/>
          </p:cNvSpPr>
          <p:nvPr>
            <p:ph sz="quarter" idx="4"/>
          </p:nvPr>
        </p:nvSpPr>
        <p:spPr>
          <a:xfrm>
            <a:off x="6224155" y="3090285"/>
            <a:ext cx="5424055" cy="2551979"/>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772942C3-0853-524E-8D0F-B85882D6735B}"/>
              </a:ext>
            </a:extLst>
          </p:cNvPr>
          <p:cNvSpPr>
            <a:spLocks noGrp="1"/>
          </p:cNvSpPr>
          <p:nvPr>
            <p:ph type="title"/>
          </p:nvPr>
        </p:nvSpPr>
        <p:spPr>
          <a:xfrm>
            <a:off x="363682" y="1046163"/>
            <a:ext cx="11284528" cy="1083974"/>
          </a:xfrm>
          <a:prstGeom prst="rect">
            <a:avLst/>
          </a:prstGeom>
        </p:spPr>
        <p:txBody>
          <a:bodyPr/>
          <a:lstStyle>
            <a:lvl1pPr>
              <a:defRPr sz="32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2">
            <a:extLst>
              <a:ext uri="{FF2B5EF4-FFF2-40B4-BE49-F238E27FC236}">
                <a16:creationId xmlns:a16="http://schemas.microsoft.com/office/drawing/2014/main" id="{6E9A4752-89AC-8E42-AA09-F37024B7B008}"/>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20" name="Text Placeholder 14">
            <a:extLst>
              <a:ext uri="{FF2B5EF4-FFF2-40B4-BE49-F238E27FC236}">
                <a16:creationId xmlns:a16="http://schemas.microsoft.com/office/drawing/2014/main" id="{03FE156A-B594-884E-B804-3C42967A036C}"/>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tx1"/>
                </a:solidFill>
                <a:latin typeface="Arial" panose="020B0604020202020204" pitchFamily="34" charset="0"/>
                <a:cs typeface="Arial" panose="020B0604020202020204" pitchFamily="34" charset="0"/>
              </a:defRPr>
            </a:lvl1pPr>
          </a:lstStyle>
          <a:p>
            <a:pPr lvl="0"/>
            <a:r>
              <a:rPr lang="en-US" dirty="0"/>
              <a:t>Supporting text here</a:t>
            </a:r>
          </a:p>
        </p:txBody>
      </p:sp>
    </p:spTree>
    <p:extLst>
      <p:ext uri="{BB962C8B-B14F-4D97-AF65-F5344CB8AC3E}">
        <p14:creationId xmlns:p14="http://schemas.microsoft.com/office/powerpoint/2010/main" val="342182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A7167C86-46E0-E14F-A341-7A22D3F16CAA}"/>
              </a:ext>
            </a:extLst>
          </p:cNvPr>
          <p:cNvSpPr>
            <a:spLocks noGrp="1"/>
          </p:cNvSpPr>
          <p:nvPr>
            <p:ph type="body" sz="quarter" idx="13" hasCustomPrompt="1"/>
          </p:nvPr>
        </p:nvSpPr>
        <p:spPr>
          <a:xfrm>
            <a:off x="398393" y="6474208"/>
            <a:ext cx="8269288" cy="363010"/>
          </a:xfrm>
          <a:prstGeom prst="rect">
            <a:avLst/>
          </a:prstGeom>
        </p:spPr>
        <p:txBody>
          <a:bodyPr lIns="36000" tIns="36000" rIns="36000" bIns="36000"/>
          <a:lstStyle>
            <a:lvl1pPr marL="0" indent="0" algn="l">
              <a:buNone/>
              <a:defRPr sz="1800" b="0" i="0">
                <a:solidFill>
                  <a:schemeClr val="bg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10" name="Text Placeholder 18">
            <a:extLst>
              <a:ext uri="{FF2B5EF4-FFF2-40B4-BE49-F238E27FC236}">
                <a16:creationId xmlns:a16="http://schemas.microsoft.com/office/drawing/2014/main" id="{808DF841-B0DF-7D4A-8FE4-BF7A939042B8}"/>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9C1BE660-80CD-4F49-9C14-6AA62FDDEEE6}"/>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8">
            <a:extLst>
              <a:ext uri="{FF2B5EF4-FFF2-40B4-BE49-F238E27FC236}">
                <a16:creationId xmlns:a16="http://schemas.microsoft.com/office/drawing/2014/main" id="{22559DBE-1264-5243-B61D-227A3040CF33}"/>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19F17B3A-A475-2541-B1A9-C8151F89A3FC}"/>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chemeClr val="accent2"/>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Box 13">
            <a:extLst>
              <a:ext uri="{FF2B5EF4-FFF2-40B4-BE49-F238E27FC236}">
                <a16:creationId xmlns:a16="http://schemas.microsoft.com/office/drawing/2014/main" id="{256CA502-2C32-7148-B43A-B25B00DA49A8}"/>
              </a:ext>
            </a:extLst>
          </p:cNvPr>
          <p:cNvSpPr txBox="1"/>
          <p:nvPr userDrawn="1"/>
        </p:nvSpPr>
        <p:spPr>
          <a:xfrm>
            <a:off x="3637722" y="5814391"/>
            <a:ext cx="0" cy="0"/>
          </a:xfrm>
          <a:prstGeom prst="rect">
            <a:avLst/>
          </a:prstGeom>
          <a:noFill/>
        </p:spPr>
        <p:txBody>
          <a:bodyPr wrap="none" rtlCol="0">
            <a:noAutofit/>
          </a:bodyPr>
          <a:lstStyle/>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076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E08828-F339-684E-91EC-F459E895010D}"/>
              </a:ext>
            </a:extLst>
          </p:cNvPr>
          <p:cNvSpPr>
            <a:spLocks noGrp="1"/>
          </p:cNvSpPr>
          <p:nvPr>
            <p:ph type="title" hasCustomPrompt="1"/>
          </p:nvPr>
        </p:nvSpPr>
        <p:spPr>
          <a:xfrm>
            <a:off x="495299" y="983456"/>
            <a:ext cx="11339945" cy="1364889"/>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4" name="Content Placeholder 2">
            <a:extLst>
              <a:ext uri="{FF2B5EF4-FFF2-40B4-BE49-F238E27FC236}">
                <a16:creationId xmlns:a16="http://schemas.microsoft.com/office/drawing/2014/main" id="{5CBEDA7D-C005-7345-9A40-B4C512C10C97}"/>
              </a:ext>
            </a:extLst>
          </p:cNvPr>
          <p:cNvSpPr>
            <a:spLocks noGrp="1"/>
          </p:cNvSpPr>
          <p:nvPr>
            <p:ph idx="1"/>
          </p:nvPr>
        </p:nvSpPr>
        <p:spPr>
          <a:xfrm>
            <a:off x="495299" y="2466037"/>
            <a:ext cx="11339945" cy="3571082"/>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94CED86-F108-C04A-98D0-8F864BAB4F51}"/>
              </a:ext>
            </a:extLst>
          </p:cNvPr>
          <p:cNvSpPr>
            <a:spLocks noGrp="1"/>
          </p:cNvSpPr>
          <p:nvPr>
            <p:ph type="dt" sz="half" idx="10"/>
          </p:nvPr>
        </p:nvSpPr>
        <p:spPr>
          <a:xfrm>
            <a:off x="495299"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3/24/2022</a:t>
            </a:fld>
            <a:endParaRPr lang="en-US" dirty="0"/>
          </a:p>
        </p:txBody>
      </p:sp>
      <p:sp>
        <p:nvSpPr>
          <p:cNvPr id="6" name="Footer Placeholder 4">
            <a:extLst>
              <a:ext uri="{FF2B5EF4-FFF2-40B4-BE49-F238E27FC236}">
                <a16:creationId xmlns:a16="http://schemas.microsoft.com/office/drawing/2014/main" id="{33E44DD6-7C45-C244-B228-464742A20BA5}"/>
              </a:ext>
            </a:extLst>
          </p:cNvPr>
          <p:cNvSpPr>
            <a:spLocks noGrp="1"/>
          </p:cNvSpPr>
          <p:nvPr>
            <p:ph type="ftr" sz="quarter" idx="11"/>
          </p:nvPr>
        </p:nvSpPr>
        <p:spPr>
          <a:xfrm>
            <a:off x="2490354" y="6356350"/>
            <a:ext cx="4114800" cy="365125"/>
          </a:xfrm>
          <a:prstGeom prst="rect">
            <a:avLst/>
          </a:prstGeom>
        </p:spPr>
        <p:txBody>
          <a:bodyPr/>
          <a:lstStyle>
            <a:lvl1pPr>
              <a:defRPr>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38EF1DD4-805A-2B48-96B7-AF573BFF7D2C}"/>
              </a:ext>
            </a:extLst>
          </p:cNvPr>
          <p:cNvSpPr>
            <a:spLocks noGrp="1"/>
          </p:cNvSpPr>
          <p:nvPr>
            <p:ph type="sldNum" sz="quarter" idx="12"/>
          </p:nvPr>
        </p:nvSpPr>
        <p:spPr>
          <a:xfrm>
            <a:off x="6923809"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dirty="0"/>
          </a:p>
        </p:txBody>
      </p:sp>
    </p:spTree>
    <p:extLst>
      <p:ext uri="{BB962C8B-B14F-4D97-AF65-F5344CB8AC3E}">
        <p14:creationId xmlns:p14="http://schemas.microsoft.com/office/powerpoint/2010/main" val="4246123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D28F92-25AF-6645-9CBD-FED7E6AB8667}"/>
              </a:ext>
            </a:extLst>
          </p:cNvPr>
          <p:cNvSpPr>
            <a:spLocks noGrp="1"/>
          </p:cNvSpPr>
          <p:nvPr>
            <p:ph type="title"/>
          </p:nvPr>
        </p:nvSpPr>
        <p:spPr>
          <a:xfrm>
            <a:off x="519545" y="1046162"/>
            <a:ext cx="11284528" cy="1325563"/>
          </a:xfrm>
          <a:prstGeom prst="rect">
            <a:avLst/>
          </a:prstGeom>
        </p:spPr>
        <p:txBody>
          <a:bodyPr/>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C6E442B5-27EC-D64F-8ADA-5835B5D8CDF2}"/>
              </a:ext>
            </a:extLst>
          </p:cNvPr>
          <p:cNvSpPr>
            <a:spLocks noGrp="1"/>
          </p:cNvSpPr>
          <p:nvPr>
            <p:ph sz="half" idx="1"/>
          </p:nvPr>
        </p:nvSpPr>
        <p:spPr>
          <a:xfrm>
            <a:off x="519544" y="2506662"/>
            <a:ext cx="5403273" cy="3436938"/>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B08F4C32-2959-AC4A-8278-623072B2D6BB}"/>
              </a:ext>
            </a:extLst>
          </p:cNvPr>
          <p:cNvSpPr>
            <a:spLocks noGrp="1"/>
          </p:cNvSpPr>
          <p:nvPr>
            <p:ph sz="half" idx="2"/>
          </p:nvPr>
        </p:nvSpPr>
        <p:spPr>
          <a:xfrm>
            <a:off x="6400800" y="2506662"/>
            <a:ext cx="5403273" cy="3436938"/>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2">
            <a:extLst>
              <a:ext uri="{FF2B5EF4-FFF2-40B4-BE49-F238E27FC236}">
                <a16:creationId xmlns:a16="http://schemas.microsoft.com/office/drawing/2014/main" id="{7B3DE328-CD6D-4845-B547-13011D0E7DB8}"/>
              </a:ext>
            </a:extLst>
          </p:cNvPr>
          <p:cNvSpPr>
            <a:spLocks noGrp="1"/>
          </p:cNvSpPr>
          <p:nvPr>
            <p:ph type="body" sz="quarter" idx="13" hasCustomPrompt="1"/>
          </p:nvPr>
        </p:nvSpPr>
        <p:spPr>
          <a:xfrm>
            <a:off x="519544" y="6387523"/>
            <a:ext cx="9455729" cy="391384"/>
          </a:xfrm>
          <a:prstGeom prst="rect">
            <a:avLst/>
          </a:prstGeom>
        </p:spPr>
        <p:txBody>
          <a:bodyPr lIns="36000" tIns="36000" rIns="36000" bIns="36000"/>
          <a:lstStyle>
            <a:lvl1pPr marL="0" indent="0" algn="l">
              <a:buNone/>
              <a:defRPr sz="2000" b="1" i="0">
                <a:solidFill>
                  <a:schemeClr val="tx1"/>
                </a:solidFill>
                <a:latin typeface="Arial" panose="020B0604020202020204" pitchFamily="34" charset="0"/>
                <a:cs typeface="Arial" panose="020B0604020202020204" pitchFamily="34" charset="0"/>
              </a:defRPr>
            </a:lvl1pPr>
          </a:lstStyle>
          <a:p>
            <a:pPr lvl="0"/>
            <a:r>
              <a:rPr lang="en-US" dirty="0"/>
              <a:t>Supporting Text Here</a:t>
            </a:r>
          </a:p>
        </p:txBody>
      </p:sp>
    </p:spTree>
    <p:extLst>
      <p:ext uri="{BB962C8B-B14F-4D97-AF65-F5344CB8AC3E}">
        <p14:creationId xmlns:p14="http://schemas.microsoft.com/office/powerpoint/2010/main" val="51167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235C25A-8E22-6F41-90EC-7861B5BD2766}"/>
              </a:ext>
            </a:extLst>
          </p:cNvPr>
          <p:cNvSpPr>
            <a:spLocks noGrp="1"/>
          </p:cNvSpPr>
          <p:nvPr>
            <p:ph type="body" idx="1"/>
          </p:nvPr>
        </p:nvSpPr>
        <p:spPr>
          <a:xfrm>
            <a:off x="519545" y="2512436"/>
            <a:ext cx="5397474" cy="823912"/>
          </a:xfrm>
          <a:prstGeom prst="rect">
            <a:avLst/>
          </a:prstGeom>
        </p:spPr>
        <p:txBody>
          <a:bodyPr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7511B353-74C7-3C4B-B30F-7B18F3B06FB8}"/>
              </a:ext>
            </a:extLst>
          </p:cNvPr>
          <p:cNvSpPr>
            <a:spLocks noGrp="1"/>
          </p:cNvSpPr>
          <p:nvPr>
            <p:ph sz="half" idx="2"/>
          </p:nvPr>
        </p:nvSpPr>
        <p:spPr>
          <a:xfrm>
            <a:off x="519545" y="3336348"/>
            <a:ext cx="5397474" cy="2721552"/>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95E01C69-CBAE-EB44-95F3-F75F46796C85}"/>
              </a:ext>
            </a:extLst>
          </p:cNvPr>
          <p:cNvSpPr>
            <a:spLocks noGrp="1"/>
          </p:cNvSpPr>
          <p:nvPr>
            <p:ph type="body" sz="quarter" idx="3"/>
          </p:nvPr>
        </p:nvSpPr>
        <p:spPr>
          <a:xfrm>
            <a:off x="6380018" y="2512436"/>
            <a:ext cx="5424055" cy="823912"/>
          </a:xfrm>
          <a:prstGeom prst="rect">
            <a:avLst/>
          </a:prstGeom>
        </p:spPr>
        <p:txBody>
          <a:bodyPr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a:extLst>
              <a:ext uri="{FF2B5EF4-FFF2-40B4-BE49-F238E27FC236}">
                <a16:creationId xmlns:a16="http://schemas.microsoft.com/office/drawing/2014/main" id="{913E4EE7-0533-7244-B848-FCC02FF8C461}"/>
              </a:ext>
            </a:extLst>
          </p:cNvPr>
          <p:cNvSpPr>
            <a:spLocks noGrp="1"/>
          </p:cNvSpPr>
          <p:nvPr>
            <p:ph sz="quarter" idx="4"/>
          </p:nvPr>
        </p:nvSpPr>
        <p:spPr>
          <a:xfrm>
            <a:off x="6380018" y="3336348"/>
            <a:ext cx="5424055" cy="2721552"/>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FF31AD7C-C0B1-4D40-9FC3-AE9F23A60F29}"/>
              </a:ext>
            </a:extLst>
          </p:cNvPr>
          <p:cNvSpPr>
            <a:spLocks noGrp="1"/>
          </p:cNvSpPr>
          <p:nvPr>
            <p:ph type="title"/>
          </p:nvPr>
        </p:nvSpPr>
        <p:spPr>
          <a:xfrm>
            <a:off x="519545" y="1046162"/>
            <a:ext cx="11284528" cy="1325563"/>
          </a:xfrm>
          <a:prstGeom prst="rect">
            <a:avLst/>
          </a:prstGeom>
        </p:spPr>
        <p:txBody>
          <a:bodyPr/>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F0A3A3DE-96FE-BB45-AB51-D13636FF2D05}"/>
              </a:ext>
            </a:extLst>
          </p:cNvPr>
          <p:cNvSpPr>
            <a:spLocks noGrp="1"/>
          </p:cNvSpPr>
          <p:nvPr>
            <p:ph type="dt" sz="half" idx="10"/>
          </p:nvPr>
        </p:nvSpPr>
        <p:spPr>
          <a:xfrm>
            <a:off x="519545" y="6356350"/>
            <a:ext cx="1676400" cy="365125"/>
          </a:xfrm>
          <a:prstGeom prst="rect">
            <a:avLst/>
          </a:prstGeom>
        </p:spPr>
        <p:txBody>
          <a:bodyPr/>
          <a:lstStyle>
            <a:lvl1pPr>
              <a:defRPr>
                <a:solidFill>
                  <a:schemeClr val="tx1"/>
                </a:solidFill>
              </a:defRPr>
            </a:lvl1pPr>
          </a:lstStyle>
          <a:p>
            <a:fld id="{4A4D048A-91E4-DA46-BEAD-8F06C9D8571D}" type="datetimeFigureOut">
              <a:rPr lang="en-US" smtClean="0"/>
              <a:pPr/>
              <a:t>3/24/2022</a:t>
            </a:fld>
            <a:endParaRPr lang="en-US" dirty="0"/>
          </a:p>
        </p:txBody>
      </p:sp>
      <p:sp>
        <p:nvSpPr>
          <p:cNvPr id="13" name="Footer Placeholder 4">
            <a:extLst>
              <a:ext uri="{FF2B5EF4-FFF2-40B4-BE49-F238E27FC236}">
                <a16:creationId xmlns:a16="http://schemas.microsoft.com/office/drawing/2014/main" id="{3EEDF359-39C7-A74E-9674-C0DA85308FF6}"/>
              </a:ext>
            </a:extLst>
          </p:cNvPr>
          <p:cNvSpPr>
            <a:spLocks noGrp="1"/>
          </p:cNvSpPr>
          <p:nvPr>
            <p:ph type="ftr" sz="quarter" idx="11"/>
          </p:nvPr>
        </p:nvSpPr>
        <p:spPr>
          <a:xfrm>
            <a:off x="2514600" y="6356350"/>
            <a:ext cx="4114800" cy="365125"/>
          </a:xfrm>
          <a:prstGeom prst="rect">
            <a:avLst/>
          </a:prstGeom>
        </p:spPr>
        <p:txBody>
          <a:bodyPr/>
          <a:lstStyle>
            <a:lvl1pPr>
              <a:defRPr>
                <a:solidFill>
                  <a:schemeClr val="tx1"/>
                </a:solidFill>
              </a:defRPr>
            </a:lvl1pPr>
          </a:lstStyle>
          <a:p>
            <a:endParaRPr lang="en-US" dirty="0"/>
          </a:p>
        </p:txBody>
      </p:sp>
      <p:sp>
        <p:nvSpPr>
          <p:cNvPr id="14" name="Slide Number Placeholder 5">
            <a:extLst>
              <a:ext uri="{FF2B5EF4-FFF2-40B4-BE49-F238E27FC236}">
                <a16:creationId xmlns:a16="http://schemas.microsoft.com/office/drawing/2014/main" id="{3ABFA89B-9361-DF46-88F0-47D18D7636DB}"/>
              </a:ext>
            </a:extLst>
          </p:cNvPr>
          <p:cNvSpPr>
            <a:spLocks noGrp="1"/>
          </p:cNvSpPr>
          <p:nvPr>
            <p:ph type="sldNum" sz="quarter" idx="12"/>
          </p:nvPr>
        </p:nvSpPr>
        <p:spPr>
          <a:xfrm>
            <a:off x="6948055" y="6356350"/>
            <a:ext cx="2743200" cy="365125"/>
          </a:xfrm>
          <a:prstGeom prst="rect">
            <a:avLst/>
          </a:prstGeom>
        </p:spPr>
        <p:txBody>
          <a:bodyPr/>
          <a:lstStyle>
            <a:lvl1pPr>
              <a:defRPr>
                <a:solidFill>
                  <a:schemeClr val="tx1"/>
                </a:solidFill>
              </a:defRPr>
            </a:lvl1pPr>
          </a:lstStyle>
          <a:p>
            <a:fld id="{846B5AEA-E124-414B-86B4-56D73A1E6F8E}" type="slidenum">
              <a:rPr lang="en-US" smtClean="0"/>
              <a:pPr/>
              <a:t>‹#›</a:t>
            </a:fld>
            <a:endParaRPr lang="en-US" dirty="0"/>
          </a:p>
        </p:txBody>
      </p:sp>
    </p:spTree>
    <p:extLst>
      <p:ext uri="{BB962C8B-B14F-4D97-AF65-F5344CB8AC3E}">
        <p14:creationId xmlns:p14="http://schemas.microsoft.com/office/powerpoint/2010/main" val="14716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65B311-6283-1045-9450-E36AD34BD07D}"/>
              </a:ext>
            </a:extLst>
          </p:cNvPr>
          <p:cNvSpPr>
            <a:spLocks noGrp="1"/>
          </p:cNvSpPr>
          <p:nvPr>
            <p:ph type="title"/>
          </p:nvPr>
        </p:nvSpPr>
        <p:spPr>
          <a:xfrm>
            <a:off x="559234" y="1091046"/>
            <a:ext cx="4210193" cy="1600200"/>
          </a:xfrm>
          <a:prstGeom prst="rect">
            <a:avLst/>
          </a:prstGeo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7633B0FD-FCF4-A140-83CB-D0FF25F9A2A9}"/>
              </a:ext>
            </a:extLst>
          </p:cNvPr>
          <p:cNvSpPr>
            <a:spLocks noGrp="1"/>
          </p:cNvSpPr>
          <p:nvPr>
            <p:ph idx="1"/>
          </p:nvPr>
        </p:nvSpPr>
        <p:spPr>
          <a:xfrm>
            <a:off x="5067300" y="1091046"/>
            <a:ext cx="6819900" cy="4873625"/>
          </a:xfrm>
          <a:prstGeom prst="rect">
            <a:avLst/>
          </a:prstGeom>
        </p:spPr>
        <p:txBody>
          <a:bodyPr/>
          <a:lstStyle>
            <a:lvl1pPr marL="228600" indent="-228600">
              <a:buClr>
                <a:schemeClr val="accent2"/>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8534A1E0-CFDC-6349-9516-87ADA4D0E1FD}"/>
              </a:ext>
            </a:extLst>
          </p:cNvPr>
          <p:cNvSpPr>
            <a:spLocks noGrp="1"/>
          </p:cNvSpPr>
          <p:nvPr>
            <p:ph type="body" sz="half" idx="2"/>
          </p:nvPr>
        </p:nvSpPr>
        <p:spPr>
          <a:xfrm>
            <a:off x="559234" y="2691246"/>
            <a:ext cx="4210193" cy="32734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53D9E508-DA83-A74C-8F87-0666EC04E914}"/>
              </a:ext>
            </a:extLst>
          </p:cNvPr>
          <p:cNvSpPr>
            <a:spLocks noGrp="1"/>
          </p:cNvSpPr>
          <p:nvPr>
            <p:ph type="dt" sz="half" idx="10"/>
          </p:nvPr>
        </p:nvSpPr>
        <p:spPr>
          <a:xfrm>
            <a:off x="559234" y="6356350"/>
            <a:ext cx="1676400" cy="365125"/>
          </a:xfrm>
          <a:prstGeom prst="rect">
            <a:avLst/>
          </a:prstGeom>
        </p:spPr>
        <p:txBody>
          <a:bodyPr/>
          <a:lstStyle>
            <a:lvl1pPr>
              <a:defRPr>
                <a:solidFill>
                  <a:schemeClr val="tx1"/>
                </a:solidFill>
              </a:defRPr>
            </a:lvl1pPr>
          </a:lstStyle>
          <a:p>
            <a:fld id="{4A4D048A-91E4-DA46-BEAD-8F06C9D8571D}" type="datetimeFigureOut">
              <a:rPr lang="en-US" smtClean="0"/>
              <a:pPr/>
              <a:t>3/24/2022</a:t>
            </a:fld>
            <a:endParaRPr lang="en-US" dirty="0"/>
          </a:p>
        </p:txBody>
      </p:sp>
      <p:sp>
        <p:nvSpPr>
          <p:cNvPr id="10" name="Footer Placeholder 4">
            <a:extLst>
              <a:ext uri="{FF2B5EF4-FFF2-40B4-BE49-F238E27FC236}">
                <a16:creationId xmlns:a16="http://schemas.microsoft.com/office/drawing/2014/main" id="{CF79663D-A0BC-9143-822C-49051B2744FD}"/>
              </a:ext>
            </a:extLst>
          </p:cNvPr>
          <p:cNvSpPr>
            <a:spLocks noGrp="1"/>
          </p:cNvSpPr>
          <p:nvPr>
            <p:ph type="ftr" sz="quarter" idx="11"/>
          </p:nvPr>
        </p:nvSpPr>
        <p:spPr>
          <a:xfrm>
            <a:off x="2554289" y="6356350"/>
            <a:ext cx="4114800" cy="365125"/>
          </a:xfrm>
          <a:prstGeom prst="rect">
            <a:avLst/>
          </a:prstGeom>
        </p:spPr>
        <p:txBody>
          <a:bodyPr/>
          <a:lstStyle>
            <a:lvl1pPr>
              <a:defRPr>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E4BAD2AA-361A-0245-B387-1BDE06D9CAD9}"/>
              </a:ext>
            </a:extLst>
          </p:cNvPr>
          <p:cNvSpPr>
            <a:spLocks noGrp="1"/>
          </p:cNvSpPr>
          <p:nvPr>
            <p:ph type="sldNum" sz="quarter" idx="12"/>
          </p:nvPr>
        </p:nvSpPr>
        <p:spPr>
          <a:xfrm>
            <a:off x="6987744" y="6356350"/>
            <a:ext cx="2743200" cy="365125"/>
          </a:xfrm>
          <a:prstGeom prst="rect">
            <a:avLst/>
          </a:prstGeom>
        </p:spPr>
        <p:txBody>
          <a:bodyPr/>
          <a:lstStyle>
            <a:lvl1pPr>
              <a:defRPr>
                <a:solidFill>
                  <a:schemeClr val="tx1"/>
                </a:solidFill>
              </a:defRPr>
            </a:lvl1pPr>
          </a:lstStyle>
          <a:p>
            <a:fld id="{846B5AEA-E124-414B-86B4-56D73A1E6F8E}" type="slidenum">
              <a:rPr lang="en-US" smtClean="0"/>
              <a:pPr/>
              <a:t>‹#›</a:t>
            </a:fld>
            <a:endParaRPr lang="en-US" dirty="0"/>
          </a:p>
        </p:txBody>
      </p:sp>
    </p:spTree>
    <p:extLst>
      <p:ext uri="{BB962C8B-B14F-4D97-AF65-F5344CB8AC3E}">
        <p14:creationId xmlns:p14="http://schemas.microsoft.com/office/powerpoint/2010/main" val="184441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E0692163-FC56-8E42-90BC-704AE3AC0718}"/>
              </a:ext>
            </a:extLst>
          </p:cNvPr>
          <p:cNvSpPr>
            <a:spLocks noGrp="1"/>
          </p:cNvSpPr>
          <p:nvPr>
            <p:ph type="body" sz="quarter" idx="11" hasCustomPrompt="1"/>
          </p:nvPr>
        </p:nvSpPr>
        <p:spPr>
          <a:xfrm>
            <a:off x="279034" y="1173469"/>
            <a:ext cx="8269287" cy="391384"/>
          </a:xfrm>
          <a:prstGeom prst="rect">
            <a:avLst/>
          </a:prstGeom>
        </p:spPr>
        <p:txBody>
          <a:bodyPr lIns="36000" tIns="36000" rIns="36000" bIns="36000"/>
          <a:lstStyle>
            <a:lvl1pPr marL="0" indent="0" algn="l">
              <a:buNone/>
              <a:defRPr sz="2000" b="1" i="0">
                <a:solidFill>
                  <a:schemeClr val="tx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8" name="Text Placeholder 12">
            <a:extLst>
              <a:ext uri="{FF2B5EF4-FFF2-40B4-BE49-F238E27FC236}">
                <a16:creationId xmlns:a16="http://schemas.microsoft.com/office/drawing/2014/main" id="{D77978C8-07A9-9346-985C-0E4D515B8811}"/>
              </a:ext>
            </a:extLst>
          </p:cNvPr>
          <p:cNvSpPr>
            <a:spLocks noGrp="1"/>
          </p:cNvSpPr>
          <p:nvPr>
            <p:ph type="body" sz="quarter" idx="12" hasCustomPrompt="1"/>
          </p:nvPr>
        </p:nvSpPr>
        <p:spPr>
          <a:xfrm>
            <a:off x="3638461" y="204082"/>
            <a:ext cx="8269287" cy="391384"/>
          </a:xfrm>
          <a:prstGeom prst="rect">
            <a:avLst/>
          </a:prstGeom>
        </p:spPr>
        <p:txBody>
          <a:bodyPr lIns="36000" tIns="36000" rIns="36000" bIns="36000"/>
          <a:lstStyle>
            <a:lvl1pPr marL="0" indent="0" algn="r">
              <a:buNone/>
              <a:defRPr sz="2400" b="1" i="0">
                <a:solidFill>
                  <a:schemeClr val="bg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9" name="Text Placeholder 14">
            <a:extLst>
              <a:ext uri="{FF2B5EF4-FFF2-40B4-BE49-F238E27FC236}">
                <a16:creationId xmlns:a16="http://schemas.microsoft.com/office/drawing/2014/main" id="{853CE3C3-6FB8-A945-BA7B-E205C79B5F9C}"/>
              </a:ext>
            </a:extLst>
          </p:cNvPr>
          <p:cNvSpPr>
            <a:spLocks noGrp="1"/>
          </p:cNvSpPr>
          <p:nvPr>
            <p:ph type="body" sz="quarter" idx="13" hasCustomPrompt="1"/>
          </p:nvPr>
        </p:nvSpPr>
        <p:spPr>
          <a:xfrm>
            <a:off x="3638550" y="595396"/>
            <a:ext cx="8269288" cy="457200"/>
          </a:xfrm>
          <a:prstGeom prst="rect">
            <a:avLst/>
          </a:prstGeom>
        </p:spPr>
        <p:txBody>
          <a:bodyPr lIns="36000" tIns="36000" rIns="36000" bIns="36000"/>
          <a:lstStyle>
            <a:lvl1pPr marL="0" indent="0" algn="r">
              <a:buNone/>
              <a:defRPr sz="1800" b="0" i="0">
                <a:solidFill>
                  <a:schemeClr val="tx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10" name="Text Placeholder 18">
            <a:extLst>
              <a:ext uri="{FF2B5EF4-FFF2-40B4-BE49-F238E27FC236}">
                <a16:creationId xmlns:a16="http://schemas.microsoft.com/office/drawing/2014/main" id="{8456250A-0A95-7440-9299-B3008C8DC302}"/>
              </a:ext>
            </a:extLst>
          </p:cNvPr>
          <p:cNvSpPr>
            <a:spLocks noGrp="1"/>
          </p:cNvSpPr>
          <p:nvPr>
            <p:ph type="body" sz="quarter" idx="14"/>
          </p:nvPr>
        </p:nvSpPr>
        <p:spPr>
          <a:xfrm>
            <a:off x="307974" y="2418345"/>
            <a:ext cx="11599773" cy="537334"/>
          </a:xfrm>
          <a:prstGeom prst="rect">
            <a:avLst/>
          </a:prstGeom>
        </p:spPr>
        <p:txBody>
          <a:bodyPr/>
          <a:lstStyle>
            <a:lvl1pPr marL="0" indent="0">
              <a:buNone/>
              <a:defRPr sz="3200" b="1" i="0">
                <a:solidFill>
                  <a:schemeClr val="accent5"/>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2374914C-4861-4740-89B1-B48EF914BB2E}"/>
              </a:ext>
            </a:extLst>
          </p:cNvPr>
          <p:cNvSpPr>
            <a:spLocks noGrp="1"/>
          </p:cNvSpPr>
          <p:nvPr>
            <p:ph type="body" sz="quarter" idx="15"/>
          </p:nvPr>
        </p:nvSpPr>
        <p:spPr>
          <a:xfrm>
            <a:off x="307975" y="3253232"/>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8">
            <a:extLst>
              <a:ext uri="{FF2B5EF4-FFF2-40B4-BE49-F238E27FC236}">
                <a16:creationId xmlns:a16="http://schemas.microsoft.com/office/drawing/2014/main" id="{782574E6-077B-AC42-A11E-1ECAB4618DE2}"/>
              </a:ext>
            </a:extLst>
          </p:cNvPr>
          <p:cNvSpPr>
            <a:spLocks noGrp="1"/>
          </p:cNvSpPr>
          <p:nvPr>
            <p:ph type="body" sz="quarter" idx="16"/>
          </p:nvPr>
        </p:nvSpPr>
        <p:spPr>
          <a:xfrm>
            <a:off x="307975" y="4098058"/>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991A94ED-3803-8B4A-AF99-AA1532E29DBE}"/>
              </a:ext>
            </a:extLst>
          </p:cNvPr>
          <p:cNvSpPr>
            <a:spLocks noGrp="1"/>
          </p:cNvSpPr>
          <p:nvPr>
            <p:ph type="body" sz="quarter" idx="17"/>
          </p:nvPr>
        </p:nvSpPr>
        <p:spPr>
          <a:xfrm>
            <a:off x="307975" y="4913067"/>
            <a:ext cx="11599772" cy="537334"/>
          </a:xfrm>
          <a:prstGeom prst="rect">
            <a:avLst/>
          </a:prstGeom>
        </p:spPr>
        <p:txBody>
          <a:bodyPr lIns="36000" tIns="36000" rIns="36000" bIns="36000"/>
          <a:lstStyle>
            <a:lvl1pPr marL="285750" indent="-285750">
              <a:buClr>
                <a:schemeClr val="accent2"/>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412617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B44C813F-D3B9-C74A-BBE1-4F7FD656F402}"/>
              </a:ext>
            </a:extLst>
          </p:cNvPr>
          <p:cNvSpPr>
            <a:spLocks noGrp="1"/>
          </p:cNvSpPr>
          <p:nvPr>
            <p:ph type="pic" idx="1"/>
          </p:nvPr>
        </p:nvSpPr>
        <p:spPr>
          <a:xfrm>
            <a:off x="5183187" y="1091045"/>
            <a:ext cx="6641667" cy="48736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1">
            <a:extLst>
              <a:ext uri="{FF2B5EF4-FFF2-40B4-BE49-F238E27FC236}">
                <a16:creationId xmlns:a16="http://schemas.microsoft.com/office/drawing/2014/main" id="{6B3E54ED-7AB0-9347-B35B-739EF52BAFA7}"/>
              </a:ext>
            </a:extLst>
          </p:cNvPr>
          <p:cNvSpPr>
            <a:spLocks noGrp="1"/>
          </p:cNvSpPr>
          <p:nvPr>
            <p:ph type="title"/>
          </p:nvPr>
        </p:nvSpPr>
        <p:spPr>
          <a:xfrm>
            <a:off x="559234" y="1091046"/>
            <a:ext cx="4210193" cy="1600200"/>
          </a:xfrm>
          <a:prstGeom prst="rect">
            <a:avLst/>
          </a:prstGeo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B0CD115F-E56F-1E40-90B7-9CF6DA4BD158}"/>
              </a:ext>
            </a:extLst>
          </p:cNvPr>
          <p:cNvSpPr>
            <a:spLocks noGrp="1"/>
          </p:cNvSpPr>
          <p:nvPr>
            <p:ph type="body" sz="half" idx="2"/>
          </p:nvPr>
        </p:nvSpPr>
        <p:spPr>
          <a:xfrm>
            <a:off x="559234" y="2691246"/>
            <a:ext cx="4210193" cy="32734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A060A50-6E8A-844C-BA3C-4CC350458A31}"/>
              </a:ext>
            </a:extLst>
          </p:cNvPr>
          <p:cNvSpPr>
            <a:spLocks noGrp="1"/>
          </p:cNvSpPr>
          <p:nvPr>
            <p:ph type="dt" sz="half" idx="10"/>
          </p:nvPr>
        </p:nvSpPr>
        <p:spPr>
          <a:xfrm>
            <a:off x="838200" y="6356350"/>
            <a:ext cx="1676400" cy="365125"/>
          </a:xfrm>
          <a:prstGeom prst="rect">
            <a:avLst/>
          </a:prstGeom>
        </p:spPr>
        <p:txBody>
          <a:bodyPr/>
          <a:lstStyle>
            <a:lvl1pPr>
              <a:defRPr>
                <a:solidFill>
                  <a:schemeClr val="tx1"/>
                </a:solidFill>
              </a:defRPr>
            </a:lvl1pPr>
          </a:lstStyle>
          <a:p>
            <a:fld id="{4A4D048A-91E4-DA46-BEAD-8F06C9D8571D}" type="datetimeFigureOut">
              <a:rPr lang="en-US" smtClean="0"/>
              <a:pPr/>
              <a:t>3/24/2022</a:t>
            </a:fld>
            <a:endParaRPr lang="en-US" dirty="0"/>
          </a:p>
        </p:txBody>
      </p:sp>
      <p:sp>
        <p:nvSpPr>
          <p:cNvPr id="12" name="Footer Placeholder 4">
            <a:extLst>
              <a:ext uri="{FF2B5EF4-FFF2-40B4-BE49-F238E27FC236}">
                <a16:creationId xmlns:a16="http://schemas.microsoft.com/office/drawing/2014/main" id="{2F95E76F-3CD2-3447-A118-E6ADEC6E75E4}"/>
              </a:ext>
            </a:extLst>
          </p:cNvPr>
          <p:cNvSpPr>
            <a:spLocks noGrp="1"/>
          </p:cNvSpPr>
          <p:nvPr>
            <p:ph type="ftr" sz="quarter" idx="11"/>
          </p:nvPr>
        </p:nvSpPr>
        <p:spPr>
          <a:xfrm>
            <a:off x="2833255" y="6356350"/>
            <a:ext cx="4114800" cy="365125"/>
          </a:xfrm>
          <a:prstGeom prst="rect">
            <a:avLst/>
          </a:prstGeom>
        </p:spPr>
        <p:txBody>
          <a:bodyPr/>
          <a:lstStyle>
            <a:lvl1pPr>
              <a:defRPr>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07B199FA-D2CB-694E-958F-FFFA2CBC2298}"/>
              </a:ext>
            </a:extLst>
          </p:cNvPr>
          <p:cNvSpPr>
            <a:spLocks noGrp="1"/>
          </p:cNvSpPr>
          <p:nvPr>
            <p:ph type="sldNum" sz="quarter" idx="12"/>
          </p:nvPr>
        </p:nvSpPr>
        <p:spPr>
          <a:xfrm>
            <a:off x="7266710" y="6356350"/>
            <a:ext cx="2743200" cy="365125"/>
          </a:xfrm>
          <a:prstGeom prst="rect">
            <a:avLst/>
          </a:prstGeom>
        </p:spPr>
        <p:txBody>
          <a:bodyPr/>
          <a:lstStyle>
            <a:lvl1pPr>
              <a:defRPr>
                <a:solidFill>
                  <a:schemeClr val="tx1"/>
                </a:solidFill>
              </a:defRPr>
            </a:lvl1pPr>
          </a:lstStyle>
          <a:p>
            <a:fld id="{846B5AEA-E124-414B-86B4-56D73A1E6F8E}" type="slidenum">
              <a:rPr lang="en-US" smtClean="0"/>
              <a:pPr/>
              <a:t>‹#›</a:t>
            </a:fld>
            <a:endParaRPr lang="en-US" dirty="0"/>
          </a:p>
        </p:txBody>
      </p:sp>
    </p:spTree>
    <p:extLst>
      <p:ext uri="{BB962C8B-B14F-4D97-AF65-F5344CB8AC3E}">
        <p14:creationId xmlns:p14="http://schemas.microsoft.com/office/powerpoint/2010/main" val="3358727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D257FE-AC6C-3F42-A404-632DE9FCB23E}"/>
              </a:ext>
            </a:extLst>
          </p:cNvPr>
          <p:cNvSpPr>
            <a:spLocks noGrp="1"/>
          </p:cNvSpPr>
          <p:nvPr>
            <p:ph type="title"/>
          </p:nvPr>
        </p:nvSpPr>
        <p:spPr>
          <a:xfrm>
            <a:off x="519545" y="1046162"/>
            <a:ext cx="11284528" cy="1325563"/>
          </a:xfrm>
          <a:prstGeom prst="rect">
            <a:avLst/>
          </a:prstGeom>
        </p:spPr>
        <p:txBody>
          <a:bodyPr/>
          <a:lstStyle>
            <a:lvl1pPr>
              <a:defRPr sz="3200" b="1"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7BB0C453-CD0C-104A-895B-2FFCA92511AE}"/>
              </a:ext>
            </a:extLst>
          </p:cNvPr>
          <p:cNvSpPr>
            <a:spLocks noGrp="1"/>
          </p:cNvSpPr>
          <p:nvPr>
            <p:ph type="dt" sz="half" idx="10"/>
          </p:nvPr>
        </p:nvSpPr>
        <p:spPr>
          <a:xfrm>
            <a:off x="495300" y="6356350"/>
            <a:ext cx="1676400" cy="365125"/>
          </a:xfrm>
          <a:prstGeom prst="rect">
            <a:avLst/>
          </a:prstGeom>
        </p:spPr>
        <p:txBody>
          <a:bodyPr/>
          <a:lstStyle>
            <a:lvl1pPr>
              <a:defRPr>
                <a:solidFill>
                  <a:schemeClr val="tx1"/>
                </a:solidFill>
              </a:defRPr>
            </a:lvl1pPr>
          </a:lstStyle>
          <a:p>
            <a:fld id="{4A4D048A-91E4-DA46-BEAD-8F06C9D8571D}" type="datetimeFigureOut">
              <a:rPr lang="en-US" smtClean="0"/>
              <a:pPr/>
              <a:t>3/24/2022</a:t>
            </a:fld>
            <a:endParaRPr lang="en-US" dirty="0"/>
          </a:p>
        </p:txBody>
      </p:sp>
      <p:sp>
        <p:nvSpPr>
          <p:cNvPr id="9" name="Footer Placeholder 4">
            <a:extLst>
              <a:ext uri="{FF2B5EF4-FFF2-40B4-BE49-F238E27FC236}">
                <a16:creationId xmlns:a16="http://schemas.microsoft.com/office/drawing/2014/main" id="{E3A9F535-FAB0-654D-A447-50919FE63315}"/>
              </a:ext>
            </a:extLst>
          </p:cNvPr>
          <p:cNvSpPr>
            <a:spLocks noGrp="1"/>
          </p:cNvSpPr>
          <p:nvPr>
            <p:ph type="ftr" sz="quarter" idx="11"/>
          </p:nvPr>
        </p:nvSpPr>
        <p:spPr>
          <a:xfrm>
            <a:off x="2490355" y="6356350"/>
            <a:ext cx="4114800" cy="365125"/>
          </a:xfrm>
          <a:prstGeom prst="rect">
            <a:avLst/>
          </a:prstGeom>
        </p:spPr>
        <p:txBody>
          <a:bodyPr/>
          <a:lstStyle>
            <a:lvl1pPr>
              <a:defRPr>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60EB89D8-8E7D-E64B-B758-14AAE56659B8}"/>
              </a:ext>
            </a:extLst>
          </p:cNvPr>
          <p:cNvSpPr>
            <a:spLocks noGrp="1"/>
          </p:cNvSpPr>
          <p:nvPr>
            <p:ph type="sldNum" sz="quarter" idx="12"/>
          </p:nvPr>
        </p:nvSpPr>
        <p:spPr>
          <a:xfrm>
            <a:off x="6923810" y="6356350"/>
            <a:ext cx="2743200" cy="365125"/>
          </a:xfrm>
          <a:prstGeom prst="rect">
            <a:avLst/>
          </a:prstGeom>
        </p:spPr>
        <p:txBody>
          <a:bodyPr/>
          <a:lstStyle>
            <a:lvl1pPr>
              <a:defRPr>
                <a:solidFill>
                  <a:schemeClr val="tx1"/>
                </a:solidFill>
              </a:defRPr>
            </a:lvl1pPr>
          </a:lstStyle>
          <a:p>
            <a:fld id="{846B5AEA-E124-414B-86B4-56D73A1E6F8E}" type="slidenum">
              <a:rPr lang="en-US" smtClean="0"/>
              <a:pPr/>
              <a:t>‹#›</a:t>
            </a:fld>
            <a:endParaRPr lang="en-US" dirty="0"/>
          </a:p>
        </p:txBody>
      </p:sp>
    </p:spTree>
    <p:extLst>
      <p:ext uri="{BB962C8B-B14F-4D97-AF65-F5344CB8AC3E}">
        <p14:creationId xmlns:p14="http://schemas.microsoft.com/office/powerpoint/2010/main" val="4102489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220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B718-647C-2648-933A-4124560E45CE}"/>
              </a:ext>
            </a:extLst>
          </p:cNvPr>
          <p:cNvSpPr>
            <a:spLocks noGrp="1"/>
          </p:cNvSpPr>
          <p:nvPr>
            <p:ph type="title" hasCustomPrompt="1"/>
          </p:nvPr>
        </p:nvSpPr>
        <p:spPr>
          <a:xfrm>
            <a:off x="495299" y="484692"/>
            <a:ext cx="11339945" cy="1697399"/>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 name="Content Placeholder 2">
            <a:extLst>
              <a:ext uri="{FF2B5EF4-FFF2-40B4-BE49-F238E27FC236}">
                <a16:creationId xmlns:a16="http://schemas.microsoft.com/office/drawing/2014/main" id="{6C7B20A3-2D88-0949-8C7F-2FBE38F1E0A5}"/>
              </a:ext>
            </a:extLst>
          </p:cNvPr>
          <p:cNvSpPr>
            <a:spLocks noGrp="1"/>
          </p:cNvSpPr>
          <p:nvPr>
            <p:ph idx="1"/>
          </p:nvPr>
        </p:nvSpPr>
        <p:spPr>
          <a:xfrm>
            <a:off x="495299" y="2334636"/>
            <a:ext cx="11339945" cy="4038672"/>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9155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7D5432-3FEE-EC4D-AB90-2988D397CB68}"/>
              </a:ext>
            </a:extLst>
          </p:cNvPr>
          <p:cNvSpPr>
            <a:spLocks noGrp="1"/>
          </p:cNvSpPr>
          <p:nvPr>
            <p:ph type="title"/>
          </p:nvPr>
        </p:nvSpPr>
        <p:spPr>
          <a:xfrm>
            <a:off x="519545" y="505835"/>
            <a:ext cx="11284528" cy="1461821"/>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FD9E7630-D544-A14E-B011-DC9BFA32E0B4}"/>
              </a:ext>
            </a:extLst>
          </p:cNvPr>
          <p:cNvSpPr>
            <a:spLocks noGrp="1"/>
          </p:cNvSpPr>
          <p:nvPr>
            <p:ph sz="half" idx="1"/>
          </p:nvPr>
        </p:nvSpPr>
        <p:spPr>
          <a:xfrm>
            <a:off x="519544" y="2059852"/>
            <a:ext cx="5403273" cy="3790229"/>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DE61C1D6-2157-FE43-BCA5-F21F3815D5A1}"/>
              </a:ext>
            </a:extLst>
          </p:cNvPr>
          <p:cNvSpPr>
            <a:spLocks noGrp="1"/>
          </p:cNvSpPr>
          <p:nvPr>
            <p:ph sz="half" idx="2"/>
          </p:nvPr>
        </p:nvSpPr>
        <p:spPr>
          <a:xfrm>
            <a:off x="6400800" y="2059852"/>
            <a:ext cx="5403273" cy="3790229"/>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3846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63E4895-3DB5-2040-84F1-E802442735B4}"/>
              </a:ext>
            </a:extLst>
          </p:cNvPr>
          <p:cNvSpPr>
            <a:spLocks noGrp="1"/>
          </p:cNvSpPr>
          <p:nvPr>
            <p:ph type="body" idx="1"/>
          </p:nvPr>
        </p:nvSpPr>
        <p:spPr>
          <a:xfrm>
            <a:off x="519545" y="1961718"/>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0B67E317-B5B7-E449-8A47-13734C92727A}"/>
              </a:ext>
            </a:extLst>
          </p:cNvPr>
          <p:cNvSpPr>
            <a:spLocks noGrp="1"/>
          </p:cNvSpPr>
          <p:nvPr>
            <p:ph sz="half" idx="2"/>
          </p:nvPr>
        </p:nvSpPr>
        <p:spPr>
          <a:xfrm>
            <a:off x="519545" y="2785630"/>
            <a:ext cx="5397474" cy="3085234"/>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2C0675FE-454A-4D43-9EE0-A183FDDC079B}"/>
              </a:ext>
            </a:extLst>
          </p:cNvPr>
          <p:cNvSpPr>
            <a:spLocks noGrp="1"/>
          </p:cNvSpPr>
          <p:nvPr>
            <p:ph type="body" sz="quarter" idx="3"/>
          </p:nvPr>
        </p:nvSpPr>
        <p:spPr>
          <a:xfrm>
            <a:off x="6380018" y="1961718"/>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BCB501F5-EF01-8D46-A685-56D0735063D4}"/>
              </a:ext>
            </a:extLst>
          </p:cNvPr>
          <p:cNvSpPr>
            <a:spLocks noGrp="1"/>
          </p:cNvSpPr>
          <p:nvPr>
            <p:ph sz="quarter" idx="4"/>
          </p:nvPr>
        </p:nvSpPr>
        <p:spPr>
          <a:xfrm>
            <a:off x="6380018" y="2785630"/>
            <a:ext cx="5424055" cy="3085234"/>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9A17ED2F-7596-594E-A91C-E0C9D0B4E848}"/>
              </a:ext>
            </a:extLst>
          </p:cNvPr>
          <p:cNvSpPr>
            <a:spLocks noGrp="1"/>
          </p:cNvSpPr>
          <p:nvPr>
            <p:ph type="title"/>
          </p:nvPr>
        </p:nvSpPr>
        <p:spPr>
          <a:xfrm>
            <a:off x="519545" y="495444"/>
            <a:ext cx="11284528" cy="1325563"/>
          </a:xfrm>
          <a:prstGeom prst="rect">
            <a:avLst/>
          </a:prstGeom>
        </p:spPr>
        <p:txBody>
          <a:bodyPr/>
          <a:lstStyle>
            <a:lvl1pPr>
              <a:defRPr sz="32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41622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10E229-1EE7-614E-AEAC-9F023D87C6C6}"/>
              </a:ext>
            </a:extLst>
          </p:cNvPr>
          <p:cNvSpPr>
            <a:spLocks noGrp="1"/>
          </p:cNvSpPr>
          <p:nvPr>
            <p:ph type="title"/>
          </p:nvPr>
        </p:nvSpPr>
        <p:spPr>
          <a:xfrm>
            <a:off x="559234" y="571501"/>
            <a:ext cx="4210193" cy="1600200"/>
          </a:xfrm>
          <a:prstGeom prst="rect">
            <a:avLst/>
          </a:prstGeo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B1227807-74E5-9843-A65F-E2967D29AFA1}"/>
              </a:ext>
            </a:extLst>
          </p:cNvPr>
          <p:cNvSpPr>
            <a:spLocks noGrp="1"/>
          </p:cNvSpPr>
          <p:nvPr>
            <p:ph idx="1"/>
          </p:nvPr>
        </p:nvSpPr>
        <p:spPr>
          <a:xfrm>
            <a:off x="5067300" y="571501"/>
            <a:ext cx="6819900" cy="5290896"/>
          </a:xfrm>
          <a:prstGeom prst="rect">
            <a:avLst/>
          </a:prstGeom>
        </p:spPr>
        <p:txBody>
          <a:bodyPr/>
          <a:lstStyle>
            <a:lvl1pPr marL="228600" indent="-228600">
              <a:buClr>
                <a:schemeClr val="accent2"/>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a:extLst>
              <a:ext uri="{FF2B5EF4-FFF2-40B4-BE49-F238E27FC236}">
                <a16:creationId xmlns:a16="http://schemas.microsoft.com/office/drawing/2014/main" id="{65F8B984-1FAE-834A-BDE5-2AEF93F28F1E}"/>
              </a:ext>
            </a:extLst>
          </p:cNvPr>
          <p:cNvSpPr>
            <a:spLocks noGrp="1"/>
          </p:cNvSpPr>
          <p:nvPr>
            <p:ph type="body" sz="half" idx="2"/>
          </p:nvPr>
        </p:nvSpPr>
        <p:spPr>
          <a:xfrm>
            <a:off x="559234" y="2171701"/>
            <a:ext cx="4210193" cy="3690696"/>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0938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320EF43-BB35-9B4F-8649-43DB3836D406}"/>
              </a:ext>
            </a:extLst>
          </p:cNvPr>
          <p:cNvSpPr>
            <a:spLocks noGrp="1"/>
          </p:cNvSpPr>
          <p:nvPr>
            <p:ph type="pic" idx="1"/>
          </p:nvPr>
        </p:nvSpPr>
        <p:spPr>
          <a:xfrm>
            <a:off x="5183187" y="561108"/>
            <a:ext cx="6641667" cy="52474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itle 1">
            <a:extLst>
              <a:ext uri="{FF2B5EF4-FFF2-40B4-BE49-F238E27FC236}">
                <a16:creationId xmlns:a16="http://schemas.microsoft.com/office/drawing/2014/main" id="{0160AA62-73EB-BA4A-8B87-D18CC0D23AE9}"/>
              </a:ext>
            </a:extLst>
          </p:cNvPr>
          <p:cNvSpPr>
            <a:spLocks noGrp="1"/>
          </p:cNvSpPr>
          <p:nvPr>
            <p:ph type="title"/>
          </p:nvPr>
        </p:nvSpPr>
        <p:spPr>
          <a:xfrm>
            <a:off x="559234" y="561109"/>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D67046F8-8CAA-264F-81B7-A3CCC3B71D36}"/>
              </a:ext>
            </a:extLst>
          </p:cNvPr>
          <p:cNvSpPr>
            <a:spLocks noGrp="1"/>
          </p:cNvSpPr>
          <p:nvPr>
            <p:ph type="body" sz="half" idx="2"/>
          </p:nvPr>
        </p:nvSpPr>
        <p:spPr>
          <a:xfrm>
            <a:off x="559234" y="2161309"/>
            <a:ext cx="4210193" cy="3647209"/>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36945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143C85-F0AB-CC42-9804-7D1EEE3B309D}"/>
              </a:ext>
            </a:extLst>
          </p:cNvPr>
          <p:cNvSpPr>
            <a:spLocks noGrp="1"/>
          </p:cNvSpPr>
          <p:nvPr>
            <p:ph type="title"/>
          </p:nvPr>
        </p:nvSpPr>
        <p:spPr>
          <a:xfrm>
            <a:off x="519545" y="547398"/>
            <a:ext cx="11284528" cy="1769775"/>
          </a:xfrm>
          <a:prstGeom prst="rect">
            <a:avLst/>
          </a:prstGeom>
        </p:spPr>
        <p:txBody>
          <a:bodyPr/>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83187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86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E43FA858-EBA4-5546-82C5-2080D68DEF46}"/>
              </a:ext>
            </a:extLst>
          </p:cNvPr>
          <p:cNvSpPr>
            <a:spLocks noGrp="1"/>
          </p:cNvSpPr>
          <p:nvPr>
            <p:ph type="body" sz="quarter" idx="11" hasCustomPrompt="1"/>
          </p:nvPr>
        </p:nvSpPr>
        <p:spPr>
          <a:xfrm>
            <a:off x="279034" y="1177679"/>
            <a:ext cx="8269287" cy="391384"/>
          </a:xfrm>
          <a:prstGeom prst="rect">
            <a:avLst/>
          </a:prstGeom>
        </p:spPr>
        <p:txBody>
          <a:bodyPr lIns="36000" tIns="36000" rIns="36000" bIns="36000"/>
          <a:lstStyle>
            <a:lvl1pPr marL="0" indent="0" algn="l">
              <a:buNone/>
              <a:defRPr sz="2000" b="1" i="0">
                <a:solidFill>
                  <a:schemeClr val="tx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8" name="Text Placeholder 12">
            <a:extLst>
              <a:ext uri="{FF2B5EF4-FFF2-40B4-BE49-F238E27FC236}">
                <a16:creationId xmlns:a16="http://schemas.microsoft.com/office/drawing/2014/main" id="{E918A299-5943-434A-9995-9E06FEE16F24}"/>
              </a:ext>
            </a:extLst>
          </p:cNvPr>
          <p:cNvSpPr>
            <a:spLocks noGrp="1"/>
          </p:cNvSpPr>
          <p:nvPr>
            <p:ph type="body" sz="quarter" idx="12" hasCustomPrompt="1"/>
          </p:nvPr>
        </p:nvSpPr>
        <p:spPr>
          <a:xfrm>
            <a:off x="3638461" y="208292"/>
            <a:ext cx="8269287" cy="391384"/>
          </a:xfrm>
          <a:prstGeom prst="rect">
            <a:avLst/>
          </a:prstGeom>
        </p:spPr>
        <p:txBody>
          <a:bodyPr lIns="36000" tIns="36000" rIns="36000" bIns="36000"/>
          <a:lstStyle>
            <a:lvl1pPr marL="0" indent="0" algn="r">
              <a:buNone/>
              <a:defRPr sz="2400" b="1" i="0">
                <a:solidFill>
                  <a:schemeClr val="bg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9" name="Text Placeholder 14">
            <a:extLst>
              <a:ext uri="{FF2B5EF4-FFF2-40B4-BE49-F238E27FC236}">
                <a16:creationId xmlns:a16="http://schemas.microsoft.com/office/drawing/2014/main" id="{BF1B983D-ECD0-C94B-A47D-517FDCD87404}"/>
              </a:ext>
            </a:extLst>
          </p:cNvPr>
          <p:cNvSpPr>
            <a:spLocks noGrp="1"/>
          </p:cNvSpPr>
          <p:nvPr>
            <p:ph type="body" sz="quarter" idx="13" hasCustomPrompt="1"/>
          </p:nvPr>
        </p:nvSpPr>
        <p:spPr>
          <a:xfrm>
            <a:off x="3638550" y="599606"/>
            <a:ext cx="8269288" cy="457200"/>
          </a:xfrm>
          <a:prstGeom prst="rect">
            <a:avLst/>
          </a:prstGeom>
        </p:spPr>
        <p:txBody>
          <a:bodyPr lIns="36000" tIns="36000" rIns="36000" bIns="36000"/>
          <a:lstStyle>
            <a:lvl1pPr marL="0" indent="0" algn="r">
              <a:buNone/>
              <a:defRPr sz="1800" b="0" i="0">
                <a:solidFill>
                  <a:schemeClr val="tx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10" name="Text Placeholder 18">
            <a:extLst>
              <a:ext uri="{FF2B5EF4-FFF2-40B4-BE49-F238E27FC236}">
                <a16:creationId xmlns:a16="http://schemas.microsoft.com/office/drawing/2014/main" id="{8519F8B3-C706-994D-A0BA-415865FBBB4C}"/>
              </a:ext>
            </a:extLst>
          </p:cNvPr>
          <p:cNvSpPr>
            <a:spLocks noGrp="1"/>
          </p:cNvSpPr>
          <p:nvPr>
            <p:ph type="body" sz="quarter" idx="14"/>
          </p:nvPr>
        </p:nvSpPr>
        <p:spPr>
          <a:xfrm>
            <a:off x="307974" y="2418345"/>
            <a:ext cx="11599773"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42765E4A-EB95-0C45-A8E5-4197BE9B5F9E}"/>
              </a:ext>
            </a:extLst>
          </p:cNvPr>
          <p:cNvSpPr>
            <a:spLocks noGrp="1"/>
          </p:cNvSpPr>
          <p:nvPr>
            <p:ph type="body" sz="quarter" idx="15"/>
          </p:nvPr>
        </p:nvSpPr>
        <p:spPr>
          <a:xfrm>
            <a:off x="307975" y="3253232"/>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8">
            <a:extLst>
              <a:ext uri="{FF2B5EF4-FFF2-40B4-BE49-F238E27FC236}">
                <a16:creationId xmlns:a16="http://schemas.microsoft.com/office/drawing/2014/main" id="{C849AC37-340F-0A45-A16A-7AFE181913BD}"/>
              </a:ext>
            </a:extLst>
          </p:cNvPr>
          <p:cNvSpPr>
            <a:spLocks noGrp="1"/>
          </p:cNvSpPr>
          <p:nvPr>
            <p:ph type="body" sz="quarter" idx="16"/>
          </p:nvPr>
        </p:nvSpPr>
        <p:spPr>
          <a:xfrm>
            <a:off x="307975" y="4098058"/>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E15B78CE-7FFD-644C-ACFA-04E169C3ED9B}"/>
              </a:ext>
            </a:extLst>
          </p:cNvPr>
          <p:cNvSpPr>
            <a:spLocks noGrp="1"/>
          </p:cNvSpPr>
          <p:nvPr>
            <p:ph type="body" sz="quarter" idx="17"/>
          </p:nvPr>
        </p:nvSpPr>
        <p:spPr>
          <a:xfrm>
            <a:off x="307975" y="4913067"/>
            <a:ext cx="11599772" cy="537334"/>
          </a:xfrm>
          <a:prstGeom prst="rect">
            <a:avLst/>
          </a:prstGeom>
        </p:spPr>
        <p:txBody>
          <a:bodyPr lIns="36000" tIns="36000" rIns="36000" bIns="36000"/>
          <a:lstStyle>
            <a:lvl1pPr marL="285750" indent="-285750">
              <a:buClr>
                <a:schemeClr val="accent2"/>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38293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B718-647C-2648-933A-4124560E45CE}"/>
              </a:ext>
            </a:extLst>
          </p:cNvPr>
          <p:cNvSpPr>
            <a:spLocks noGrp="1"/>
          </p:cNvSpPr>
          <p:nvPr>
            <p:ph type="title" hasCustomPrompt="1"/>
          </p:nvPr>
        </p:nvSpPr>
        <p:spPr>
          <a:xfrm>
            <a:off x="495299" y="1087365"/>
            <a:ext cx="11339945" cy="1583099"/>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3" name="Content Placeholder 2">
            <a:extLst>
              <a:ext uri="{FF2B5EF4-FFF2-40B4-BE49-F238E27FC236}">
                <a16:creationId xmlns:a16="http://schemas.microsoft.com/office/drawing/2014/main" id="{6C7B20A3-2D88-0949-8C7F-2FBE38F1E0A5}"/>
              </a:ext>
            </a:extLst>
          </p:cNvPr>
          <p:cNvSpPr>
            <a:spLocks noGrp="1"/>
          </p:cNvSpPr>
          <p:nvPr>
            <p:ph idx="1"/>
          </p:nvPr>
        </p:nvSpPr>
        <p:spPr>
          <a:xfrm>
            <a:off x="495299" y="2819328"/>
            <a:ext cx="11339945" cy="3851636"/>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3729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7D5432-3FEE-EC4D-AB90-2988D397CB68}"/>
              </a:ext>
            </a:extLst>
          </p:cNvPr>
          <p:cNvSpPr>
            <a:spLocks noGrp="1"/>
          </p:cNvSpPr>
          <p:nvPr>
            <p:ph type="title"/>
          </p:nvPr>
        </p:nvSpPr>
        <p:spPr>
          <a:xfrm>
            <a:off x="519545" y="1129289"/>
            <a:ext cx="11284528" cy="1461821"/>
          </a:xfrm>
          <a:prstGeom prst="rect">
            <a:avLst/>
          </a:prstGeom>
        </p:spPr>
        <p:txBody>
          <a:bodyPr/>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FD9E7630-D544-A14E-B011-DC9BFA32E0B4}"/>
              </a:ext>
            </a:extLst>
          </p:cNvPr>
          <p:cNvSpPr>
            <a:spLocks noGrp="1"/>
          </p:cNvSpPr>
          <p:nvPr>
            <p:ph sz="half" idx="1"/>
          </p:nvPr>
        </p:nvSpPr>
        <p:spPr>
          <a:xfrm>
            <a:off x="519544" y="2683306"/>
            <a:ext cx="5403273" cy="3790229"/>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DE61C1D6-2157-FE43-BCA5-F21F3815D5A1}"/>
              </a:ext>
            </a:extLst>
          </p:cNvPr>
          <p:cNvSpPr>
            <a:spLocks noGrp="1"/>
          </p:cNvSpPr>
          <p:nvPr>
            <p:ph sz="half" idx="2"/>
          </p:nvPr>
        </p:nvSpPr>
        <p:spPr>
          <a:xfrm>
            <a:off x="6400800" y="2683306"/>
            <a:ext cx="5403273" cy="3790229"/>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4912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63E4895-3DB5-2040-84F1-E802442735B4}"/>
              </a:ext>
            </a:extLst>
          </p:cNvPr>
          <p:cNvSpPr>
            <a:spLocks noGrp="1"/>
          </p:cNvSpPr>
          <p:nvPr>
            <p:ph type="body" idx="1"/>
          </p:nvPr>
        </p:nvSpPr>
        <p:spPr>
          <a:xfrm>
            <a:off x="519545" y="2543609"/>
            <a:ext cx="5397474" cy="823912"/>
          </a:xfrm>
          <a:prstGeom prst="rect">
            <a:avLst/>
          </a:prstGeom>
        </p:spPr>
        <p:txBody>
          <a:bodyPr anchor="b"/>
          <a:lstStyle>
            <a:lvl1pPr marL="0" indent="0">
              <a:buNone/>
              <a:defRPr sz="24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0B67E317-B5B7-E449-8A47-13734C92727A}"/>
              </a:ext>
            </a:extLst>
          </p:cNvPr>
          <p:cNvSpPr>
            <a:spLocks noGrp="1"/>
          </p:cNvSpPr>
          <p:nvPr>
            <p:ph sz="half" idx="2"/>
          </p:nvPr>
        </p:nvSpPr>
        <p:spPr>
          <a:xfrm>
            <a:off x="519545" y="3367521"/>
            <a:ext cx="5397474" cy="3085234"/>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a:extLst>
              <a:ext uri="{FF2B5EF4-FFF2-40B4-BE49-F238E27FC236}">
                <a16:creationId xmlns:a16="http://schemas.microsoft.com/office/drawing/2014/main" id="{2C0675FE-454A-4D43-9EE0-A183FDDC079B}"/>
              </a:ext>
            </a:extLst>
          </p:cNvPr>
          <p:cNvSpPr>
            <a:spLocks noGrp="1"/>
          </p:cNvSpPr>
          <p:nvPr>
            <p:ph type="body" sz="quarter" idx="3"/>
          </p:nvPr>
        </p:nvSpPr>
        <p:spPr>
          <a:xfrm>
            <a:off x="6380018" y="2543609"/>
            <a:ext cx="5424055" cy="823912"/>
          </a:xfrm>
          <a:prstGeom prst="rect">
            <a:avLst/>
          </a:prstGeom>
        </p:spPr>
        <p:txBody>
          <a:bodyPr anchor="b"/>
          <a:lstStyle>
            <a:lvl1pPr marL="0" indent="0">
              <a:buNone/>
              <a:defRPr sz="24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BCB501F5-EF01-8D46-A685-56D0735063D4}"/>
              </a:ext>
            </a:extLst>
          </p:cNvPr>
          <p:cNvSpPr>
            <a:spLocks noGrp="1"/>
          </p:cNvSpPr>
          <p:nvPr>
            <p:ph sz="quarter" idx="4"/>
          </p:nvPr>
        </p:nvSpPr>
        <p:spPr>
          <a:xfrm>
            <a:off x="6380018" y="3367521"/>
            <a:ext cx="5424055" cy="3085234"/>
          </a:xfrm>
          <a:prstGeom prst="rect">
            <a:avLst/>
          </a:prstGeom>
        </p:spPr>
        <p:txBody>
          <a:bodyPr/>
          <a:lstStyle>
            <a:lvl1pPr marL="228600" indent="-228600">
              <a:buClr>
                <a:schemeClr val="accent2"/>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9A17ED2F-7596-594E-A91C-E0C9D0B4E848}"/>
              </a:ext>
            </a:extLst>
          </p:cNvPr>
          <p:cNvSpPr>
            <a:spLocks noGrp="1"/>
          </p:cNvSpPr>
          <p:nvPr>
            <p:ph type="title"/>
          </p:nvPr>
        </p:nvSpPr>
        <p:spPr>
          <a:xfrm>
            <a:off x="519545" y="1077335"/>
            <a:ext cx="11284528" cy="1325563"/>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77237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10E229-1EE7-614E-AEAC-9F023D87C6C6}"/>
              </a:ext>
            </a:extLst>
          </p:cNvPr>
          <p:cNvSpPr>
            <a:spLocks noGrp="1"/>
          </p:cNvSpPr>
          <p:nvPr>
            <p:ph type="title"/>
          </p:nvPr>
        </p:nvSpPr>
        <p:spPr>
          <a:xfrm>
            <a:off x="559234" y="1101437"/>
            <a:ext cx="4210193" cy="1600200"/>
          </a:xfrm>
          <a:prstGeom prst="rect">
            <a:avLst/>
          </a:prstGeo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B1227807-74E5-9843-A65F-E2967D29AFA1}"/>
              </a:ext>
            </a:extLst>
          </p:cNvPr>
          <p:cNvSpPr>
            <a:spLocks noGrp="1"/>
          </p:cNvSpPr>
          <p:nvPr>
            <p:ph idx="1"/>
          </p:nvPr>
        </p:nvSpPr>
        <p:spPr>
          <a:xfrm>
            <a:off x="5067300" y="1101437"/>
            <a:ext cx="6819900" cy="5290896"/>
          </a:xfrm>
          <a:prstGeom prst="rect">
            <a:avLst/>
          </a:prstGeom>
        </p:spPr>
        <p:txBody>
          <a:bodyPr/>
          <a:lstStyle>
            <a:lvl1pPr marL="228600" indent="-228600">
              <a:buClr>
                <a:schemeClr val="accent2"/>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chemeClr val="accent2"/>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chemeClr val="accent2"/>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chemeClr val="accent2"/>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chemeClr val="accent2"/>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a:extLst>
              <a:ext uri="{FF2B5EF4-FFF2-40B4-BE49-F238E27FC236}">
                <a16:creationId xmlns:a16="http://schemas.microsoft.com/office/drawing/2014/main" id="{65F8B984-1FAE-834A-BDE5-2AEF93F28F1E}"/>
              </a:ext>
            </a:extLst>
          </p:cNvPr>
          <p:cNvSpPr>
            <a:spLocks noGrp="1"/>
          </p:cNvSpPr>
          <p:nvPr>
            <p:ph type="body" sz="half" idx="2"/>
          </p:nvPr>
        </p:nvSpPr>
        <p:spPr>
          <a:xfrm>
            <a:off x="559234" y="2701637"/>
            <a:ext cx="4210193" cy="3690696"/>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61091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320EF43-BB35-9B4F-8649-43DB3836D406}"/>
              </a:ext>
            </a:extLst>
          </p:cNvPr>
          <p:cNvSpPr>
            <a:spLocks noGrp="1"/>
          </p:cNvSpPr>
          <p:nvPr>
            <p:ph type="pic" idx="1"/>
          </p:nvPr>
        </p:nvSpPr>
        <p:spPr>
          <a:xfrm>
            <a:off x="5183187" y="1101436"/>
            <a:ext cx="6641667" cy="52474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itle 1">
            <a:extLst>
              <a:ext uri="{FF2B5EF4-FFF2-40B4-BE49-F238E27FC236}">
                <a16:creationId xmlns:a16="http://schemas.microsoft.com/office/drawing/2014/main" id="{0160AA62-73EB-BA4A-8B87-D18CC0D23AE9}"/>
              </a:ext>
            </a:extLst>
          </p:cNvPr>
          <p:cNvSpPr>
            <a:spLocks noGrp="1"/>
          </p:cNvSpPr>
          <p:nvPr>
            <p:ph type="title"/>
          </p:nvPr>
        </p:nvSpPr>
        <p:spPr>
          <a:xfrm>
            <a:off x="559234" y="1101437"/>
            <a:ext cx="4210193" cy="1600200"/>
          </a:xfrm>
          <a:prstGeom prst="rect">
            <a:avLst/>
          </a:prstGeo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D67046F8-8CAA-264F-81B7-A3CCC3B71D36}"/>
              </a:ext>
            </a:extLst>
          </p:cNvPr>
          <p:cNvSpPr>
            <a:spLocks noGrp="1"/>
          </p:cNvSpPr>
          <p:nvPr>
            <p:ph type="body" sz="half" idx="2"/>
          </p:nvPr>
        </p:nvSpPr>
        <p:spPr>
          <a:xfrm>
            <a:off x="559234" y="2701637"/>
            <a:ext cx="4210193" cy="3647209"/>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58947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143C85-F0AB-CC42-9804-7D1EEE3B309D}"/>
              </a:ext>
            </a:extLst>
          </p:cNvPr>
          <p:cNvSpPr>
            <a:spLocks noGrp="1"/>
          </p:cNvSpPr>
          <p:nvPr>
            <p:ph type="title"/>
          </p:nvPr>
        </p:nvSpPr>
        <p:spPr>
          <a:xfrm>
            <a:off x="519545" y="1087726"/>
            <a:ext cx="11284528" cy="1769775"/>
          </a:xfrm>
          <a:prstGeom prst="rect">
            <a:avLst/>
          </a:prstGeom>
        </p:spPr>
        <p:txBody>
          <a:bodyPr/>
          <a:lstStyle>
            <a:lvl1pPr>
              <a:defRPr sz="3200" b="1" i="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80340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CCDCB-2EFD-47D4-8D00-D8823FB5D085}"/>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3" name="Footer Placeholder 2">
            <a:extLst>
              <a:ext uri="{FF2B5EF4-FFF2-40B4-BE49-F238E27FC236}">
                <a16:creationId xmlns:a16="http://schemas.microsoft.com/office/drawing/2014/main" id="{E7FA0351-DCC9-4F40-B64E-229457D839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B0A659-8C0C-4407-8460-1A7535F8AF43}"/>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3526420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68E9-2FB2-4239-8A23-F8D1B407B8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2AA34A-3238-4D5A-8609-BDF2135BD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389D99-F504-49D4-A004-DDB9D06E8CB2}"/>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5" name="Footer Placeholder 4">
            <a:extLst>
              <a:ext uri="{FF2B5EF4-FFF2-40B4-BE49-F238E27FC236}">
                <a16:creationId xmlns:a16="http://schemas.microsoft.com/office/drawing/2014/main" id="{B8CA64C9-EB6C-4A22-A1BB-07AD80753C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2DE08C-463F-4B68-AD82-D631D7658D24}"/>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1732439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1122-E1B0-4D1C-B791-B9A02187F7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A01CCE-A31B-4579-8283-0C927CC68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98F385-F42B-4D5B-9511-692108620ADD}"/>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5" name="Footer Placeholder 4">
            <a:extLst>
              <a:ext uri="{FF2B5EF4-FFF2-40B4-BE49-F238E27FC236}">
                <a16:creationId xmlns:a16="http://schemas.microsoft.com/office/drawing/2014/main" id="{42C95BF2-EDD1-4FE8-B5B7-20FEF27CF7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F62DEB-BB19-4CC1-970F-A04473576649}"/>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2084566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68E9-2FB2-4239-8A23-F8D1B407B8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2AA34A-3238-4D5A-8609-BDF2135BD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389D99-F504-49D4-A004-DDB9D06E8CB2}"/>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5" name="Footer Placeholder 4">
            <a:extLst>
              <a:ext uri="{FF2B5EF4-FFF2-40B4-BE49-F238E27FC236}">
                <a16:creationId xmlns:a16="http://schemas.microsoft.com/office/drawing/2014/main" id="{B8CA64C9-EB6C-4A22-A1BB-07AD80753C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2DE08C-463F-4B68-AD82-D631D7658D24}"/>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95638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3E2997CA-600A-8B4A-91B2-AFC6A4B39A8C}"/>
              </a:ext>
            </a:extLst>
          </p:cNvPr>
          <p:cNvSpPr>
            <a:spLocks noGrp="1"/>
          </p:cNvSpPr>
          <p:nvPr>
            <p:ph type="body" sz="quarter" idx="12" hasCustomPrompt="1"/>
          </p:nvPr>
        </p:nvSpPr>
        <p:spPr>
          <a:xfrm>
            <a:off x="398304" y="6079824"/>
            <a:ext cx="8269287" cy="391384"/>
          </a:xfrm>
          <a:prstGeom prst="rect">
            <a:avLst/>
          </a:prstGeom>
        </p:spPr>
        <p:txBody>
          <a:bodyPr lIns="36000" tIns="36000" rIns="36000" bIns="36000"/>
          <a:lstStyle>
            <a:lvl1pPr marL="0" indent="0" algn="l">
              <a:buNone/>
              <a:defRPr sz="2400" b="1" i="0">
                <a:solidFill>
                  <a:schemeClr val="accent2"/>
                </a:solidFill>
                <a:latin typeface="Arial" panose="020B0604020202020204" pitchFamily="34" charset="0"/>
                <a:cs typeface="Arial" panose="020B0604020202020204" pitchFamily="34" charset="0"/>
              </a:defRPr>
            </a:lvl1pPr>
          </a:lstStyle>
          <a:p>
            <a:pPr lvl="0"/>
            <a:r>
              <a:rPr lang="en-US" dirty="0"/>
              <a:t>Supporting Text Here</a:t>
            </a:r>
          </a:p>
        </p:txBody>
      </p:sp>
      <p:sp>
        <p:nvSpPr>
          <p:cNvPr id="9" name="Text Placeholder 14">
            <a:extLst>
              <a:ext uri="{FF2B5EF4-FFF2-40B4-BE49-F238E27FC236}">
                <a16:creationId xmlns:a16="http://schemas.microsoft.com/office/drawing/2014/main" id="{E1A9A40B-DC86-9A42-8D30-32BB4E06C614}"/>
              </a:ext>
            </a:extLst>
          </p:cNvPr>
          <p:cNvSpPr>
            <a:spLocks noGrp="1"/>
          </p:cNvSpPr>
          <p:nvPr>
            <p:ph type="body" sz="quarter" idx="13" hasCustomPrompt="1"/>
          </p:nvPr>
        </p:nvSpPr>
        <p:spPr>
          <a:xfrm>
            <a:off x="398393" y="6471138"/>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dirty="0"/>
              <a:t>Supporting text here</a:t>
            </a:r>
          </a:p>
        </p:txBody>
      </p:sp>
      <p:sp>
        <p:nvSpPr>
          <p:cNvPr id="14" name="Text Placeholder 18">
            <a:extLst>
              <a:ext uri="{FF2B5EF4-FFF2-40B4-BE49-F238E27FC236}">
                <a16:creationId xmlns:a16="http://schemas.microsoft.com/office/drawing/2014/main" id="{3B30D3A2-87B3-7544-AEA9-9EE0269FA0C4}"/>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2"/>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8">
            <a:extLst>
              <a:ext uri="{FF2B5EF4-FFF2-40B4-BE49-F238E27FC236}">
                <a16:creationId xmlns:a16="http://schemas.microsoft.com/office/drawing/2014/main" id="{1523B86A-A119-7648-A696-DD913EB10AAD}"/>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18">
            <a:extLst>
              <a:ext uri="{FF2B5EF4-FFF2-40B4-BE49-F238E27FC236}">
                <a16:creationId xmlns:a16="http://schemas.microsoft.com/office/drawing/2014/main" id="{D93FE1B6-CAD3-634A-A60D-23446F016060}"/>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8">
            <a:extLst>
              <a:ext uri="{FF2B5EF4-FFF2-40B4-BE49-F238E27FC236}">
                <a16:creationId xmlns:a16="http://schemas.microsoft.com/office/drawing/2014/main" id="{9099081A-D55E-9C4B-8558-A5393F1407BE}"/>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chemeClr val="accent2"/>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51086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09F8-5A1C-4D40-84FA-37A75289A5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CF5BCD-03D5-46F4-B4E7-82D82C5918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2FBF3-81C2-4133-87EB-7E93C221DE54}"/>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5" name="Footer Placeholder 4">
            <a:extLst>
              <a:ext uri="{FF2B5EF4-FFF2-40B4-BE49-F238E27FC236}">
                <a16:creationId xmlns:a16="http://schemas.microsoft.com/office/drawing/2014/main" id="{8258DD3E-AB1D-4B35-A921-70B343319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85E713-ECEC-44B8-8085-9AE9187A8D14}"/>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2602922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8E10-9DE3-45EB-B37A-84AF7DA1D0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C3654E-CDDF-41AB-8585-89768AD783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122BCB-917E-47CA-9748-ED49118544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FE357D-60DD-4ECA-B3E9-09EA943D8060}"/>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6" name="Footer Placeholder 5">
            <a:extLst>
              <a:ext uri="{FF2B5EF4-FFF2-40B4-BE49-F238E27FC236}">
                <a16:creationId xmlns:a16="http://schemas.microsoft.com/office/drawing/2014/main" id="{28A7996F-6687-4212-BE38-FDD210C693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54805A-C20C-4694-8FE8-3881C0D5A734}"/>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3603276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7CB14-C552-476B-859E-634DDFF8B1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006DCC-FD2B-4775-AD06-553186A26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44075-9875-4596-A9C9-8A42B41A41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BED3FA-3F78-411D-A157-0CFB41886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8D3410-E04B-40CF-8A70-6DCAB937CC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70C580-2432-4B4A-B08B-C9991E649B58}"/>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8" name="Footer Placeholder 7">
            <a:extLst>
              <a:ext uri="{FF2B5EF4-FFF2-40B4-BE49-F238E27FC236}">
                <a16:creationId xmlns:a16="http://schemas.microsoft.com/office/drawing/2014/main" id="{B7BBCABE-BA91-4599-B04C-14C5FD8F57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78219B-280E-4424-946A-14E329D15183}"/>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1567274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A21C-8AF5-496D-9087-9F7B6DEF62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A5067C-1215-4232-AD98-75FF8FE2F049}"/>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4" name="Footer Placeholder 3">
            <a:extLst>
              <a:ext uri="{FF2B5EF4-FFF2-40B4-BE49-F238E27FC236}">
                <a16:creationId xmlns:a16="http://schemas.microsoft.com/office/drawing/2014/main" id="{4628AB68-4CBF-48A7-8FEA-68A502B6E5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DE7F68-FE43-4000-A586-910DF6AF014E}"/>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1014371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CCDCB-2EFD-47D4-8D00-D8823FB5D085}"/>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3" name="Footer Placeholder 2">
            <a:extLst>
              <a:ext uri="{FF2B5EF4-FFF2-40B4-BE49-F238E27FC236}">
                <a16:creationId xmlns:a16="http://schemas.microsoft.com/office/drawing/2014/main" id="{E7FA0351-DCC9-4F40-B64E-229457D839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B0A659-8C0C-4407-8460-1A7535F8AF43}"/>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391831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B2C-BF96-4DB7-A72D-F93B178DAF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8289F6-97D2-4FA5-A103-C19380E53C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FCFB31-DD3F-447A-B570-FC3A502AE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58919-1E4F-48C4-9B02-FD2C27B4EF23}"/>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6" name="Footer Placeholder 5">
            <a:extLst>
              <a:ext uri="{FF2B5EF4-FFF2-40B4-BE49-F238E27FC236}">
                <a16:creationId xmlns:a16="http://schemas.microsoft.com/office/drawing/2014/main" id="{AF24A054-81EB-4F0F-9C0B-06BFE97479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1ACD8C-0CFD-4418-9388-4F6BBC7D3C77}"/>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20623840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5108-9662-4D86-A00A-CA8F195932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10AA08-2F53-425A-875B-5940221F60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AEFB1C-C108-4AA8-8630-41053DEA0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6E25DE-1C5F-45B3-BA9D-6325DF922CB1}"/>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6" name="Footer Placeholder 5">
            <a:extLst>
              <a:ext uri="{FF2B5EF4-FFF2-40B4-BE49-F238E27FC236}">
                <a16:creationId xmlns:a16="http://schemas.microsoft.com/office/drawing/2014/main" id="{DDC6EB2C-9B0C-41CC-86EB-A278E386B8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8080A-2F43-4D86-8762-C24993C3E7B6}"/>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1852894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E4C6-9DDF-44C6-812A-BD585BB996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32DB5E-61B6-4BBD-B412-30B55B1B5B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A8DE14-18F3-491A-A414-7E3371F1446D}"/>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5" name="Footer Placeholder 4">
            <a:extLst>
              <a:ext uri="{FF2B5EF4-FFF2-40B4-BE49-F238E27FC236}">
                <a16:creationId xmlns:a16="http://schemas.microsoft.com/office/drawing/2014/main" id="{7CE5ED76-2D40-4356-905E-979011923F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8D0571-97E0-4F40-8152-31D0B3851568}"/>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827286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2F040-7068-4CBF-B082-7FCBE1B50B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CBF9E9-F620-4FEC-8803-F218F3BA76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77DD92-A451-4BD6-B5C6-EB4DDB4ADFFA}"/>
              </a:ext>
            </a:extLst>
          </p:cNvPr>
          <p:cNvSpPr>
            <a:spLocks noGrp="1"/>
          </p:cNvSpPr>
          <p:nvPr>
            <p:ph type="dt" sz="half" idx="10"/>
          </p:nvPr>
        </p:nvSpPr>
        <p:spPr/>
        <p:txBody>
          <a:bodyPr/>
          <a:lstStyle/>
          <a:p>
            <a:fld id="{5023A077-BBDB-4AB5-9501-ED6C5D53380C}" type="datetimeFigureOut">
              <a:rPr lang="en-GB" smtClean="0"/>
              <a:t>24/03/2022</a:t>
            </a:fld>
            <a:endParaRPr lang="en-GB"/>
          </a:p>
        </p:txBody>
      </p:sp>
      <p:sp>
        <p:nvSpPr>
          <p:cNvPr id="5" name="Footer Placeholder 4">
            <a:extLst>
              <a:ext uri="{FF2B5EF4-FFF2-40B4-BE49-F238E27FC236}">
                <a16:creationId xmlns:a16="http://schemas.microsoft.com/office/drawing/2014/main" id="{2FE5013B-BB02-4371-8B27-E341EA5F4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8F62CC-C257-4755-B811-AE8C1A117B5A}"/>
              </a:ext>
            </a:extLst>
          </p:cNvPr>
          <p:cNvSpPr>
            <a:spLocks noGrp="1"/>
          </p:cNvSpPr>
          <p:nvPr>
            <p:ph type="sldNum" sz="quarter" idx="12"/>
          </p:nvPr>
        </p:nvSpPr>
        <p:spPr/>
        <p:txBody>
          <a:bodyPr/>
          <a:lstStyle/>
          <a:p>
            <a:fld id="{3B23F2B1-55B4-4BC1-B5D5-C0FFBB4E59EE}" type="slidenum">
              <a:rPr lang="en-GB" smtClean="0"/>
              <a:t>‹#›</a:t>
            </a:fld>
            <a:endParaRPr lang="en-GB"/>
          </a:p>
        </p:txBody>
      </p:sp>
    </p:spTree>
    <p:extLst>
      <p:ext uri="{BB962C8B-B14F-4D97-AF65-F5344CB8AC3E}">
        <p14:creationId xmlns:p14="http://schemas.microsoft.com/office/powerpoint/2010/main" val="94015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D5D80364-99C3-2041-9F1D-5863FB12AC7C}"/>
              </a:ext>
            </a:extLst>
          </p:cNvPr>
          <p:cNvSpPr>
            <a:spLocks noGrp="1"/>
          </p:cNvSpPr>
          <p:nvPr>
            <p:ph type="body" sz="quarter" idx="12" hasCustomPrompt="1"/>
          </p:nvPr>
        </p:nvSpPr>
        <p:spPr>
          <a:xfrm>
            <a:off x="398304" y="6099921"/>
            <a:ext cx="8269287" cy="391384"/>
          </a:xfrm>
          <a:prstGeom prst="rect">
            <a:avLst/>
          </a:prstGeom>
        </p:spPr>
        <p:txBody>
          <a:bodyPr lIns="36000" tIns="36000" rIns="36000" bIns="36000"/>
          <a:lstStyle>
            <a:lvl1pPr marL="0" indent="0" algn="l">
              <a:buNone/>
              <a:defRPr sz="2400" b="1" i="0">
                <a:solidFill>
                  <a:schemeClr val="accent5"/>
                </a:solidFill>
                <a:latin typeface="Arial" panose="020B0604020202020204" pitchFamily="34" charset="0"/>
                <a:cs typeface="Arial" panose="020B0604020202020204" pitchFamily="34" charset="0"/>
              </a:defRPr>
            </a:lvl1pPr>
          </a:lstStyle>
          <a:p>
            <a:pPr lvl="0"/>
            <a:r>
              <a:rPr lang="en-US" dirty="0"/>
              <a:t>Supporting Text Here</a:t>
            </a:r>
          </a:p>
        </p:txBody>
      </p:sp>
      <p:sp>
        <p:nvSpPr>
          <p:cNvPr id="11" name="Text Placeholder 14">
            <a:extLst>
              <a:ext uri="{FF2B5EF4-FFF2-40B4-BE49-F238E27FC236}">
                <a16:creationId xmlns:a16="http://schemas.microsoft.com/office/drawing/2014/main" id="{CD7D3792-2754-574D-BC1E-02A0DF682411}"/>
              </a:ext>
            </a:extLst>
          </p:cNvPr>
          <p:cNvSpPr>
            <a:spLocks noGrp="1"/>
          </p:cNvSpPr>
          <p:nvPr>
            <p:ph type="body" sz="quarter" idx="13" hasCustomPrompt="1"/>
          </p:nvPr>
        </p:nvSpPr>
        <p:spPr>
          <a:xfrm>
            <a:off x="398393" y="6491235"/>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dirty="0"/>
              <a:t>Supporting text here</a:t>
            </a:r>
          </a:p>
        </p:txBody>
      </p:sp>
      <p:sp>
        <p:nvSpPr>
          <p:cNvPr id="12" name="Text Placeholder 18">
            <a:extLst>
              <a:ext uri="{FF2B5EF4-FFF2-40B4-BE49-F238E27FC236}">
                <a16:creationId xmlns:a16="http://schemas.microsoft.com/office/drawing/2014/main" id="{4F0A735D-C109-D040-9416-FBA440D59838}"/>
              </a:ext>
            </a:extLst>
          </p:cNvPr>
          <p:cNvSpPr>
            <a:spLocks noGrp="1"/>
          </p:cNvSpPr>
          <p:nvPr>
            <p:ph type="body" sz="quarter" idx="14"/>
          </p:nvPr>
        </p:nvSpPr>
        <p:spPr>
          <a:xfrm>
            <a:off x="398304" y="1474127"/>
            <a:ext cx="11509678"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92A70D52-1A63-5A44-8B29-4D596D7B888F}"/>
              </a:ext>
            </a:extLst>
          </p:cNvPr>
          <p:cNvSpPr>
            <a:spLocks noGrp="1"/>
          </p:cNvSpPr>
          <p:nvPr>
            <p:ph type="body" sz="quarter" idx="15"/>
          </p:nvPr>
        </p:nvSpPr>
        <p:spPr>
          <a:xfrm>
            <a:off x="398303" y="2309014"/>
            <a:ext cx="11509677"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8">
            <a:extLst>
              <a:ext uri="{FF2B5EF4-FFF2-40B4-BE49-F238E27FC236}">
                <a16:creationId xmlns:a16="http://schemas.microsoft.com/office/drawing/2014/main" id="{B3C27C28-0D54-AC4B-B20A-CAEB0A40C01C}"/>
              </a:ext>
            </a:extLst>
          </p:cNvPr>
          <p:cNvSpPr>
            <a:spLocks noGrp="1"/>
          </p:cNvSpPr>
          <p:nvPr>
            <p:ph type="body" sz="quarter" idx="16"/>
          </p:nvPr>
        </p:nvSpPr>
        <p:spPr>
          <a:xfrm>
            <a:off x="398304" y="3153840"/>
            <a:ext cx="1150967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8">
            <a:extLst>
              <a:ext uri="{FF2B5EF4-FFF2-40B4-BE49-F238E27FC236}">
                <a16:creationId xmlns:a16="http://schemas.microsoft.com/office/drawing/2014/main" id="{FAD0D976-19CF-6F48-85DB-6B1815614F67}"/>
              </a:ext>
            </a:extLst>
          </p:cNvPr>
          <p:cNvSpPr>
            <a:spLocks noGrp="1"/>
          </p:cNvSpPr>
          <p:nvPr>
            <p:ph type="body" sz="quarter" idx="17"/>
          </p:nvPr>
        </p:nvSpPr>
        <p:spPr>
          <a:xfrm>
            <a:off x="398304" y="3968849"/>
            <a:ext cx="11509676" cy="537334"/>
          </a:xfrm>
          <a:prstGeom prst="rect">
            <a:avLst/>
          </a:prstGeom>
        </p:spPr>
        <p:txBody>
          <a:bodyPr lIns="36000" tIns="36000" rIns="36000" bIns="36000"/>
          <a:lstStyle>
            <a:lvl1pPr marL="285750" indent="-285750">
              <a:buClr>
                <a:schemeClr val="accent3"/>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Box 15">
            <a:extLst>
              <a:ext uri="{FF2B5EF4-FFF2-40B4-BE49-F238E27FC236}">
                <a16:creationId xmlns:a16="http://schemas.microsoft.com/office/drawing/2014/main" id="{4FE937DD-6FE6-044F-9138-1AC34D8A949A}"/>
              </a:ext>
            </a:extLst>
          </p:cNvPr>
          <p:cNvSpPr txBox="1"/>
          <p:nvPr userDrawn="1"/>
        </p:nvSpPr>
        <p:spPr>
          <a:xfrm>
            <a:off x="3637722" y="5814391"/>
            <a:ext cx="0" cy="0"/>
          </a:xfrm>
          <a:prstGeom prst="rect">
            <a:avLst/>
          </a:prstGeom>
          <a:noFill/>
        </p:spPr>
        <p:txBody>
          <a:bodyPr wrap="none" rtlCol="0">
            <a:noAutofit/>
          </a:bodyPr>
          <a:lstStyle/>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60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D5D80364-99C3-2041-9F1D-5863FB12AC7C}"/>
              </a:ext>
            </a:extLst>
          </p:cNvPr>
          <p:cNvSpPr>
            <a:spLocks noGrp="1"/>
          </p:cNvSpPr>
          <p:nvPr>
            <p:ph type="body" sz="quarter" idx="12" hasCustomPrompt="1"/>
          </p:nvPr>
        </p:nvSpPr>
        <p:spPr>
          <a:xfrm>
            <a:off x="398304" y="6099921"/>
            <a:ext cx="8269287" cy="391384"/>
          </a:xfrm>
          <a:prstGeom prst="rect">
            <a:avLst/>
          </a:prstGeom>
        </p:spPr>
        <p:txBody>
          <a:bodyPr lIns="36000" tIns="36000" rIns="36000" bIns="36000"/>
          <a:lstStyle>
            <a:lvl1pPr marL="0" indent="0" algn="l">
              <a:buNone/>
              <a:defRPr sz="2400" b="1" i="0">
                <a:solidFill>
                  <a:schemeClr val="accent2"/>
                </a:solidFill>
                <a:latin typeface="Arial" panose="020B0604020202020204" pitchFamily="34" charset="0"/>
                <a:cs typeface="Arial" panose="020B0604020202020204" pitchFamily="34" charset="0"/>
              </a:defRPr>
            </a:lvl1pPr>
          </a:lstStyle>
          <a:p>
            <a:pPr lvl="0"/>
            <a:r>
              <a:rPr lang="en-US" dirty="0"/>
              <a:t>Supporting Text Here</a:t>
            </a:r>
          </a:p>
        </p:txBody>
      </p:sp>
      <p:sp>
        <p:nvSpPr>
          <p:cNvPr id="11" name="Text Placeholder 14">
            <a:extLst>
              <a:ext uri="{FF2B5EF4-FFF2-40B4-BE49-F238E27FC236}">
                <a16:creationId xmlns:a16="http://schemas.microsoft.com/office/drawing/2014/main" id="{CD7D3792-2754-574D-BC1E-02A0DF682411}"/>
              </a:ext>
            </a:extLst>
          </p:cNvPr>
          <p:cNvSpPr>
            <a:spLocks noGrp="1"/>
          </p:cNvSpPr>
          <p:nvPr>
            <p:ph type="body" sz="quarter" idx="13" hasCustomPrompt="1"/>
          </p:nvPr>
        </p:nvSpPr>
        <p:spPr>
          <a:xfrm>
            <a:off x="398393" y="6491235"/>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dirty="0"/>
              <a:t>Supporting text here</a:t>
            </a:r>
          </a:p>
        </p:txBody>
      </p:sp>
      <p:sp>
        <p:nvSpPr>
          <p:cNvPr id="16" name="TextBox 15">
            <a:extLst>
              <a:ext uri="{FF2B5EF4-FFF2-40B4-BE49-F238E27FC236}">
                <a16:creationId xmlns:a16="http://schemas.microsoft.com/office/drawing/2014/main" id="{4FE937DD-6FE6-044F-9138-1AC34D8A949A}"/>
              </a:ext>
            </a:extLst>
          </p:cNvPr>
          <p:cNvSpPr txBox="1"/>
          <p:nvPr userDrawn="1"/>
        </p:nvSpPr>
        <p:spPr>
          <a:xfrm>
            <a:off x="3637722" y="5814391"/>
            <a:ext cx="0" cy="0"/>
          </a:xfrm>
          <a:prstGeom prst="rect">
            <a:avLst/>
          </a:prstGeom>
          <a:noFill/>
        </p:spPr>
        <p:txBody>
          <a:bodyPr wrap="none" rtlCol="0">
            <a:noAutofit/>
          </a:bodyPr>
          <a:lstStyle/>
          <a:p>
            <a:pPr algn="l"/>
            <a:endParaRPr lang="en-US"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A912FF60-C1FC-C947-B3C3-04210AE4C344}"/>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699E716D-3C53-4C43-A854-422919A2650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898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C9D61FBB-86A6-534C-9020-01594CD32722}"/>
              </a:ext>
            </a:extLst>
          </p:cNvPr>
          <p:cNvSpPr>
            <a:spLocks noGrp="1"/>
          </p:cNvSpPr>
          <p:nvPr>
            <p:ph type="body" sz="quarter" idx="12" hasCustomPrompt="1"/>
          </p:nvPr>
        </p:nvSpPr>
        <p:spPr>
          <a:xfrm>
            <a:off x="398304" y="6093627"/>
            <a:ext cx="8269287" cy="391384"/>
          </a:xfrm>
          <a:prstGeom prst="rect">
            <a:avLst/>
          </a:prstGeom>
        </p:spPr>
        <p:txBody>
          <a:bodyPr lIns="36000" tIns="36000" rIns="36000" bIns="36000"/>
          <a:lstStyle>
            <a:lvl1pPr marL="0" indent="0" algn="l">
              <a:buNone/>
              <a:defRPr sz="2400" b="1" i="0">
                <a:solidFill>
                  <a:schemeClr val="accent1"/>
                </a:solidFill>
                <a:latin typeface="Arial" panose="020B0604020202020204" pitchFamily="34" charset="0"/>
                <a:cs typeface="Arial" panose="020B0604020202020204" pitchFamily="34" charset="0"/>
              </a:defRPr>
            </a:lvl1pPr>
          </a:lstStyle>
          <a:p>
            <a:pPr lvl="0"/>
            <a:r>
              <a:rPr lang="en-US" dirty="0"/>
              <a:t>Supporting Text Here</a:t>
            </a:r>
          </a:p>
        </p:txBody>
      </p:sp>
      <p:sp>
        <p:nvSpPr>
          <p:cNvPr id="7" name="Text Placeholder 14">
            <a:extLst>
              <a:ext uri="{FF2B5EF4-FFF2-40B4-BE49-F238E27FC236}">
                <a16:creationId xmlns:a16="http://schemas.microsoft.com/office/drawing/2014/main" id="{70E886F5-769D-E64F-B705-31572BF08DAA}"/>
              </a:ext>
            </a:extLst>
          </p:cNvPr>
          <p:cNvSpPr>
            <a:spLocks noGrp="1"/>
          </p:cNvSpPr>
          <p:nvPr>
            <p:ph type="body" sz="quarter" idx="13" hasCustomPrompt="1"/>
          </p:nvPr>
        </p:nvSpPr>
        <p:spPr>
          <a:xfrm>
            <a:off x="398393" y="6484941"/>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dirty="0"/>
              <a:t>Supporting text here</a:t>
            </a:r>
          </a:p>
        </p:txBody>
      </p:sp>
      <p:sp>
        <p:nvSpPr>
          <p:cNvPr id="8" name="Text Placeholder 18">
            <a:extLst>
              <a:ext uri="{FF2B5EF4-FFF2-40B4-BE49-F238E27FC236}">
                <a16:creationId xmlns:a16="http://schemas.microsoft.com/office/drawing/2014/main" id="{E064874D-89BE-D248-A602-A496C2D45A57}"/>
              </a:ext>
            </a:extLst>
          </p:cNvPr>
          <p:cNvSpPr>
            <a:spLocks noGrp="1"/>
          </p:cNvSpPr>
          <p:nvPr>
            <p:ph type="body" sz="quarter" idx="14"/>
          </p:nvPr>
        </p:nvSpPr>
        <p:spPr>
          <a:xfrm>
            <a:off x="398303" y="1474127"/>
            <a:ext cx="11405769"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8">
            <a:extLst>
              <a:ext uri="{FF2B5EF4-FFF2-40B4-BE49-F238E27FC236}">
                <a16:creationId xmlns:a16="http://schemas.microsoft.com/office/drawing/2014/main" id="{066AD06B-0627-6F4B-BBEF-147DC816DC67}"/>
              </a:ext>
            </a:extLst>
          </p:cNvPr>
          <p:cNvSpPr>
            <a:spLocks noGrp="1"/>
          </p:cNvSpPr>
          <p:nvPr>
            <p:ph type="body" sz="quarter" idx="15"/>
          </p:nvPr>
        </p:nvSpPr>
        <p:spPr>
          <a:xfrm>
            <a:off x="398304" y="2309014"/>
            <a:ext cx="11405768"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18">
            <a:extLst>
              <a:ext uri="{FF2B5EF4-FFF2-40B4-BE49-F238E27FC236}">
                <a16:creationId xmlns:a16="http://schemas.microsoft.com/office/drawing/2014/main" id="{B83B6602-0677-9448-92FA-BC8258F02A61}"/>
              </a:ext>
            </a:extLst>
          </p:cNvPr>
          <p:cNvSpPr>
            <a:spLocks noGrp="1"/>
          </p:cNvSpPr>
          <p:nvPr>
            <p:ph type="body" sz="quarter" idx="16"/>
          </p:nvPr>
        </p:nvSpPr>
        <p:spPr>
          <a:xfrm>
            <a:off x="398304" y="3153840"/>
            <a:ext cx="11405768"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B5F53CF9-27CA-FE4F-BDC9-68D6DD9CA88E}"/>
              </a:ext>
            </a:extLst>
          </p:cNvPr>
          <p:cNvSpPr>
            <a:spLocks noGrp="1"/>
          </p:cNvSpPr>
          <p:nvPr>
            <p:ph type="body" sz="quarter" idx="17"/>
          </p:nvPr>
        </p:nvSpPr>
        <p:spPr>
          <a:xfrm>
            <a:off x="398304" y="3968849"/>
            <a:ext cx="11405768" cy="537334"/>
          </a:xfrm>
          <a:prstGeom prst="rect">
            <a:avLst/>
          </a:prstGeom>
        </p:spPr>
        <p:txBody>
          <a:bodyPr lIns="36000" tIns="36000" rIns="36000" bIns="36000"/>
          <a:lstStyle>
            <a:lvl1pPr marL="285750" indent="-285750">
              <a:buClr>
                <a:schemeClr val="bg1"/>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A767420D-723E-9D48-B234-D3D4A400651E}"/>
              </a:ext>
            </a:extLst>
          </p:cNvPr>
          <p:cNvSpPr txBox="1"/>
          <p:nvPr userDrawn="1"/>
        </p:nvSpPr>
        <p:spPr>
          <a:xfrm>
            <a:off x="3637722" y="5814391"/>
            <a:ext cx="0" cy="0"/>
          </a:xfrm>
          <a:prstGeom prst="rect">
            <a:avLst/>
          </a:prstGeom>
          <a:noFill/>
        </p:spPr>
        <p:txBody>
          <a:bodyPr wrap="none" rtlCol="0">
            <a:noAutofit/>
          </a:bodyPr>
          <a:lstStyle/>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06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5EA6F5-2994-3F41-9534-AEF537853D96}"/>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E01F4024-9856-B34C-B584-DB07238868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12">
            <a:extLst>
              <a:ext uri="{FF2B5EF4-FFF2-40B4-BE49-F238E27FC236}">
                <a16:creationId xmlns:a16="http://schemas.microsoft.com/office/drawing/2014/main" id="{7271D8DE-B0BD-B44A-89C4-D9C4C8B46159}"/>
              </a:ext>
            </a:extLst>
          </p:cNvPr>
          <p:cNvSpPr>
            <a:spLocks noGrp="1"/>
          </p:cNvSpPr>
          <p:nvPr>
            <p:ph type="body" sz="quarter" idx="12" hasCustomPrompt="1"/>
          </p:nvPr>
        </p:nvSpPr>
        <p:spPr>
          <a:xfrm>
            <a:off x="398304" y="6093627"/>
            <a:ext cx="8269287" cy="391384"/>
          </a:xfrm>
          <a:prstGeom prst="rect">
            <a:avLst/>
          </a:prstGeom>
        </p:spPr>
        <p:txBody>
          <a:bodyPr lIns="36000" tIns="36000" rIns="36000" bIns="36000"/>
          <a:lstStyle>
            <a:lvl1pPr marL="0" indent="0" algn="l">
              <a:buNone/>
              <a:defRPr sz="2400" b="1" i="0">
                <a:solidFill>
                  <a:schemeClr val="accent2"/>
                </a:solidFill>
                <a:latin typeface="Arial" panose="020B0604020202020204" pitchFamily="34" charset="0"/>
                <a:cs typeface="Arial" panose="020B0604020202020204" pitchFamily="34" charset="0"/>
              </a:defRPr>
            </a:lvl1pPr>
          </a:lstStyle>
          <a:p>
            <a:pPr lvl="0"/>
            <a:r>
              <a:rPr lang="en-US" dirty="0"/>
              <a:t>Supporting Text Here</a:t>
            </a:r>
          </a:p>
        </p:txBody>
      </p:sp>
      <p:sp>
        <p:nvSpPr>
          <p:cNvPr id="8" name="Text Placeholder 14">
            <a:extLst>
              <a:ext uri="{FF2B5EF4-FFF2-40B4-BE49-F238E27FC236}">
                <a16:creationId xmlns:a16="http://schemas.microsoft.com/office/drawing/2014/main" id="{7268C314-F981-434E-ABFE-D1D7698ED6C3}"/>
              </a:ext>
            </a:extLst>
          </p:cNvPr>
          <p:cNvSpPr>
            <a:spLocks noGrp="1"/>
          </p:cNvSpPr>
          <p:nvPr>
            <p:ph type="body" sz="quarter" idx="13" hasCustomPrompt="1"/>
          </p:nvPr>
        </p:nvSpPr>
        <p:spPr>
          <a:xfrm>
            <a:off x="398393" y="6484941"/>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dirty="0"/>
              <a:t>Supporting text here</a:t>
            </a:r>
          </a:p>
        </p:txBody>
      </p:sp>
    </p:spTree>
    <p:extLst>
      <p:ext uri="{BB962C8B-B14F-4D97-AF65-F5344CB8AC3E}">
        <p14:creationId xmlns:p14="http://schemas.microsoft.com/office/powerpoint/2010/main" val="329157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accent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5557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742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84" r:id="rId6"/>
    <p:sldLayoutId id="2147483654" r:id="rId7"/>
    <p:sldLayoutId id="2147483665" r:id="rId8"/>
    <p:sldLayoutId id="2147483682" r:id="rId9"/>
    <p:sldLayoutId id="2147483683" r:id="rId10"/>
    <p:sldLayoutId id="2147483655" r:id="rId11"/>
    <p:sldLayoutId id="2147483664" r:id="rId12"/>
    <p:sldLayoutId id="2147483666" r:id="rId13"/>
    <p:sldLayoutId id="2147483668" r:id="rId14"/>
    <p:sldLayoutId id="2147483656" r:id="rId15"/>
    <p:sldLayoutId id="2147483667" r:id="rId16"/>
    <p:sldLayoutId id="2147483658" r:id="rId17"/>
    <p:sldLayoutId id="2147483659" r:id="rId18"/>
    <p:sldLayoutId id="2147483662" r:id="rId19"/>
    <p:sldLayoutId id="2147483663" r:id="rId20"/>
    <p:sldLayoutId id="2147483660" r:id="rId21"/>
    <p:sldLayoutId id="2147483661"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97" r:id="rId36"/>
    <p:sldLayoutId id="2147483698"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BEB94A-4857-4D92-8225-46BFC98B56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99977D-5F83-483D-A7B7-23F94B345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C6A140-7462-4F63-B1B9-DE9C4ACB95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3A077-BBDB-4AB5-9501-ED6C5D53380C}" type="datetimeFigureOut">
              <a:rPr lang="en-GB" smtClean="0"/>
              <a:t>24/03/2022</a:t>
            </a:fld>
            <a:endParaRPr lang="en-GB"/>
          </a:p>
        </p:txBody>
      </p:sp>
      <p:sp>
        <p:nvSpPr>
          <p:cNvPr id="5" name="Footer Placeholder 4">
            <a:extLst>
              <a:ext uri="{FF2B5EF4-FFF2-40B4-BE49-F238E27FC236}">
                <a16:creationId xmlns:a16="http://schemas.microsoft.com/office/drawing/2014/main" id="{DB1AE012-466A-4FAE-ACD2-AD226FE3A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D30338F-116D-4275-9D3A-914687A905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3F2B1-55B4-4BC1-B5D5-C0FFBB4E59EE}" type="slidenum">
              <a:rPr lang="en-GB" smtClean="0"/>
              <a:t>‹#›</a:t>
            </a:fld>
            <a:endParaRPr lang="en-GB"/>
          </a:p>
        </p:txBody>
      </p:sp>
    </p:spTree>
    <p:extLst>
      <p:ext uri="{BB962C8B-B14F-4D97-AF65-F5344CB8AC3E}">
        <p14:creationId xmlns:p14="http://schemas.microsoft.com/office/powerpoint/2010/main" val="27904428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LifeProject@hounslow.gov.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slideLayout" Target="../slideLayouts/slideLayout36.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7.xml"/><Relationship Id="rId1" Type="http://schemas.openxmlformats.org/officeDocument/2006/relationships/themeOverride" Target="../theme/themeOverride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D81B-8328-44CB-910F-57142DB7EA15}"/>
              </a:ext>
            </a:extLst>
          </p:cNvPr>
          <p:cNvSpPr>
            <a:spLocks noGrp="1"/>
          </p:cNvSpPr>
          <p:nvPr>
            <p:ph type="ctrTitle"/>
          </p:nvPr>
        </p:nvSpPr>
        <p:spPr>
          <a:xfrm>
            <a:off x="143837" y="1537999"/>
            <a:ext cx="11887201" cy="1801102"/>
          </a:xfrm>
        </p:spPr>
        <p:txBody>
          <a:bodyPr/>
          <a:lstStyle/>
          <a:p>
            <a:r>
              <a:rPr lang="en-GB" sz="4400" b="1" dirty="0"/>
              <a:t>Hounslow Resident Engagement Project</a:t>
            </a:r>
          </a:p>
        </p:txBody>
      </p:sp>
      <p:sp>
        <p:nvSpPr>
          <p:cNvPr id="3" name="Subtitle 2">
            <a:extLst>
              <a:ext uri="{FF2B5EF4-FFF2-40B4-BE49-F238E27FC236}">
                <a16:creationId xmlns:a16="http://schemas.microsoft.com/office/drawing/2014/main" id="{CB638F8F-081F-4ED6-B22F-576DE4297784}"/>
              </a:ext>
            </a:extLst>
          </p:cNvPr>
          <p:cNvSpPr>
            <a:spLocks noGrp="1"/>
          </p:cNvSpPr>
          <p:nvPr>
            <p:ph type="subTitle" idx="1"/>
          </p:nvPr>
        </p:nvSpPr>
        <p:spPr/>
        <p:txBody>
          <a:bodyPr/>
          <a:lstStyle/>
          <a:p>
            <a:r>
              <a:rPr lang="en-GB" dirty="0"/>
              <a:t>Mental Health &amp; Wellbeing Group </a:t>
            </a:r>
            <a:br>
              <a:rPr lang="en-GB" dirty="0"/>
            </a:br>
            <a:r>
              <a:rPr lang="en-GB" dirty="0"/>
              <a:t>23</a:t>
            </a:r>
            <a:r>
              <a:rPr lang="en-GB" baseline="30000" dirty="0"/>
              <a:t>rd</a:t>
            </a:r>
            <a:r>
              <a:rPr lang="en-GB" dirty="0"/>
              <a:t> March 2022 14.30-16.00</a:t>
            </a:r>
          </a:p>
        </p:txBody>
      </p:sp>
      <p:pic>
        <p:nvPicPr>
          <p:cNvPr id="5" name="Picture 4">
            <a:extLst>
              <a:ext uri="{FF2B5EF4-FFF2-40B4-BE49-F238E27FC236}">
                <a16:creationId xmlns:a16="http://schemas.microsoft.com/office/drawing/2014/main" id="{25AF1092-C11A-463A-BE4E-3F2E3C16A72F}"/>
              </a:ext>
            </a:extLst>
          </p:cNvPr>
          <p:cNvPicPr>
            <a:picLocks noChangeAspect="1"/>
          </p:cNvPicPr>
          <p:nvPr/>
        </p:nvPicPr>
        <p:blipFill>
          <a:blip r:embed="rId2"/>
          <a:stretch>
            <a:fillRect/>
          </a:stretch>
        </p:blipFill>
        <p:spPr>
          <a:xfrm>
            <a:off x="9314409" y="221022"/>
            <a:ext cx="2520835" cy="599753"/>
          </a:xfrm>
          <a:prstGeom prst="rect">
            <a:avLst/>
          </a:prstGeom>
        </p:spPr>
      </p:pic>
    </p:spTree>
    <p:extLst>
      <p:ext uri="{BB962C8B-B14F-4D97-AF65-F5344CB8AC3E}">
        <p14:creationId xmlns:p14="http://schemas.microsoft.com/office/powerpoint/2010/main" val="154233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8BDFA8-F59E-45F1-B22F-B56948277DB3}"/>
              </a:ext>
            </a:extLst>
          </p:cNvPr>
          <p:cNvSpPr>
            <a:spLocks noGrp="1"/>
          </p:cNvSpPr>
          <p:nvPr>
            <p:ph type="body" sz="quarter" idx="11"/>
          </p:nvPr>
        </p:nvSpPr>
        <p:spPr>
          <a:xfrm>
            <a:off x="279034" y="1164396"/>
            <a:ext cx="11599772" cy="391384"/>
          </a:xfrm>
        </p:spPr>
        <p:txBody>
          <a:bodyPr/>
          <a:lstStyle/>
          <a:p>
            <a:pPr algn="ctr"/>
            <a:r>
              <a:rPr lang="en-GB" sz="3200" dirty="0">
                <a:solidFill>
                  <a:schemeClr val="accent5">
                    <a:lumMod val="75000"/>
                  </a:schemeClr>
                </a:solidFill>
              </a:rPr>
              <a:t>Resident Engagement Project through VCSE Partnership</a:t>
            </a:r>
          </a:p>
        </p:txBody>
      </p:sp>
      <p:sp>
        <p:nvSpPr>
          <p:cNvPr id="3" name="Text Placeholder 2">
            <a:extLst>
              <a:ext uri="{FF2B5EF4-FFF2-40B4-BE49-F238E27FC236}">
                <a16:creationId xmlns:a16="http://schemas.microsoft.com/office/drawing/2014/main" id="{FD8D72D5-E4C7-44B9-BAF2-982754404BCC}"/>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15637224-0CB8-411F-A31D-1316787D40AD}"/>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7443F90B-2A03-4035-8AE8-A497EB95EF6C}"/>
              </a:ext>
            </a:extLst>
          </p:cNvPr>
          <p:cNvSpPr>
            <a:spLocks noGrp="1"/>
          </p:cNvSpPr>
          <p:nvPr>
            <p:ph type="body" sz="quarter" idx="14"/>
          </p:nvPr>
        </p:nvSpPr>
        <p:spPr>
          <a:xfrm>
            <a:off x="279034" y="1856043"/>
            <a:ext cx="11599773" cy="537334"/>
          </a:xfrm>
        </p:spPr>
        <p:txBody>
          <a:bodyPr/>
          <a:lstStyle/>
          <a:p>
            <a:r>
              <a:rPr lang="en-GB" sz="2800" dirty="0"/>
              <a:t>Aims</a:t>
            </a:r>
          </a:p>
        </p:txBody>
      </p:sp>
      <p:sp>
        <p:nvSpPr>
          <p:cNvPr id="6" name="Text Placeholder 5">
            <a:extLst>
              <a:ext uri="{FF2B5EF4-FFF2-40B4-BE49-F238E27FC236}">
                <a16:creationId xmlns:a16="http://schemas.microsoft.com/office/drawing/2014/main" id="{CCC06938-E583-45C5-B7D6-DF6E3B5418EA}"/>
              </a:ext>
            </a:extLst>
          </p:cNvPr>
          <p:cNvSpPr>
            <a:spLocks noGrp="1"/>
          </p:cNvSpPr>
          <p:nvPr>
            <p:ph type="body" sz="quarter" idx="15"/>
          </p:nvPr>
        </p:nvSpPr>
        <p:spPr>
          <a:xfrm>
            <a:off x="378776" y="2341262"/>
            <a:ext cx="11500030" cy="1346145"/>
          </a:xfrm>
        </p:spPr>
        <p:txBody>
          <a:bodyPr/>
          <a:lstStyle/>
          <a:p>
            <a:r>
              <a:rPr lang="en-GB" dirty="0">
                <a:effectLst/>
                <a:ea typeface="Calibri" panose="020F0502020204030204" pitchFamily="34" charset="0"/>
              </a:rPr>
              <a:t>To bring residents, active users of community groups and the voluntary sector into shaping the Sunflower Project and other preventative health and wellbeing services in Hounslow.</a:t>
            </a:r>
          </a:p>
          <a:p>
            <a:r>
              <a:rPr lang="en-GB" dirty="0"/>
              <a:t>This will ensure our services are:</a:t>
            </a:r>
          </a:p>
          <a:p>
            <a:pPr marL="457200" indent="-457200">
              <a:buFont typeface="Wingdings" panose="05000000000000000000" pitchFamily="2" charset="2"/>
              <a:buChar char="Ø"/>
            </a:pPr>
            <a:r>
              <a:rPr lang="en-GB" dirty="0"/>
              <a:t>Inclusive and representative of the diverse needs of local population</a:t>
            </a:r>
          </a:p>
          <a:p>
            <a:pPr marL="457200" indent="-457200">
              <a:buFont typeface="Wingdings" panose="05000000000000000000" pitchFamily="2" charset="2"/>
              <a:buChar char="Ø"/>
            </a:pPr>
            <a:r>
              <a:rPr lang="en-GB" dirty="0"/>
              <a:t>Targeted and suited better, resulting in better outcomes in preventative intervention</a:t>
            </a:r>
          </a:p>
          <a:p>
            <a:pPr marL="457200" indent="-457200">
              <a:buFont typeface="Wingdings" panose="05000000000000000000" pitchFamily="2" charset="2"/>
              <a:buChar char="Ø"/>
            </a:pPr>
            <a:r>
              <a:rPr lang="en-GB" dirty="0"/>
              <a:t>Reaching those that we traditionally have less interaction with </a:t>
            </a:r>
          </a:p>
          <a:p>
            <a:pPr marL="457200" indent="-457200">
              <a:buFont typeface="Wingdings" panose="05000000000000000000" pitchFamily="2" charset="2"/>
              <a:buChar char="Ø"/>
            </a:pPr>
            <a:endParaRPr lang="en-GB" dirty="0"/>
          </a:p>
        </p:txBody>
      </p:sp>
      <p:sp>
        <p:nvSpPr>
          <p:cNvPr id="8" name="Text Placeholder 7">
            <a:extLst>
              <a:ext uri="{FF2B5EF4-FFF2-40B4-BE49-F238E27FC236}">
                <a16:creationId xmlns:a16="http://schemas.microsoft.com/office/drawing/2014/main" id="{7815227A-55B5-4562-9F10-CFEAF9DC2671}"/>
              </a:ext>
            </a:extLst>
          </p:cNvPr>
          <p:cNvSpPr>
            <a:spLocks noGrp="1"/>
          </p:cNvSpPr>
          <p:nvPr>
            <p:ph type="body" sz="quarter" idx="17"/>
          </p:nvPr>
        </p:nvSpPr>
        <p:spPr>
          <a:xfrm>
            <a:off x="378776" y="5329402"/>
            <a:ext cx="11883934" cy="1259133"/>
          </a:xfrm>
        </p:spPr>
        <p:txBody>
          <a:bodyPr/>
          <a:lstStyle/>
          <a:p>
            <a:r>
              <a:rPr lang="en-GB" sz="2200" dirty="0">
                <a:effectLst/>
                <a:ea typeface="Calibri" panose="020F0502020204030204" pitchFamily="34" charset="0"/>
              </a:rPr>
              <a:t>To identify the main areas of unmet need currently and how they could be addressed</a:t>
            </a:r>
          </a:p>
          <a:p>
            <a:r>
              <a:rPr lang="en-GB" sz="2200" dirty="0">
                <a:effectLst/>
                <a:ea typeface="Calibri" panose="020F0502020204030204" pitchFamily="34" charset="0"/>
              </a:rPr>
              <a:t>To identify services, activities and approaches that work well and could be expanded </a:t>
            </a:r>
          </a:p>
          <a:p>
            <a:r>
              <a:rPr lang="en-GB" sz="2200" dirty="0">
                <a:ea typeface="Calibri" panose="020F0502020204030204" pitchFamily="34" charset="0"/>
              </a:rPr>
              <a:t>To identify barriers and how to overcome them </a:t>
            </a:r>
            <a:endParaRPr lang="en-GB" sz="2200" dirty="0">
              <a:effectLst/>
              <a:ea typeface="Calibri" panose="020F0502020204030204" pitchFamily="34" charset="0"/>
            </a:endParaRPr>
          </a:p>
          <a:p>
            <a:endParaRPr lang="en-GB" sz="2200" dirty="0"/>
          </a:p>
        </p:txBody>
      </p:sp>
      <p:pic>
        <p:nvPicPr>
          <p:cNvPr id="9" name="Picture 8">
            <a:extLst>
              <a:ext uri="{FF2B5EF4-FFF2-40B4-BE49-F238E27FC236}">
                <a16:creationId xmlns:a16="http://schemas.microsoft.com/office/drawing/2014/main" id="{8D378BF8-F2F6-4585-9370-23FC5B31F651}"/>
              </a:ext>
            </a:extLst>
          </p:cNvPr>
          <p:cNvPicPr>
            <a:picLocks noChangeAspect="1"/>
          </p:cNvPicPr>
          <p:nvPr/>
        </p:nvPicPr>
        <p:blipFill>
          <a:blip r:embed="rId2"/>
          <a:stretch>
            <a:fillRect/>
          </a:stretch>
        </p:blipFill>
        <p:spPr>
          <a:xfrm>
            <a:off x="9314409" y="221022"/>
            <a:ext cx="2520835" cy="599753"/>
          </a:xfrm>
          <a:prstGeom prst="rect">
            <a:avLst/>
          </a:prstGeom>
        </p:spPr>
      </p:pic>
      <p:sp>
        <p:nvSpPr>
          <p:cNvPr id="10" name="Text Placeholder 4">
            <a:extLst>
              <a:ext uri="{FF2B5EF4-FFF2-40B4-BE49-F238E27FC236}">
                <a16:creationId xmlns:a16="http://schemas.microsoft.com/office/drawing/2014/main" id="{F6620292-A9A5-4FB6-865B-F21CEEBB11F6}"/>
              </a:ext>
            </a:extLst>
          </p:cNvPr>
          <p:cNvSpPr txBox="1">
            <a:spLocks/>
          </p:cNvSpPr>
          <p:nvPr/>
        </p:nvSpPr>
        <p:spPr>
          <a:xfrm>
            <a:off x="279033" y="4792068"/>
            <a:ext cx="11599773" cy="53733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chemeClr val="accent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Objectives</a:t>
            </a:r>
          </a:p>
        </p:txBody>
      </p:sp>
    </p:spTree>
    <p:extLst>
      <p:ext uri="{BB962C8B-B14F-4D97-AF65-F5344CB8AC3E}">
        <p14:creationId xmlns:p14="http://schemas.microsoft.com/office/powerpoint/2010/main" val="247759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D72D5-E4C7-44B9-BAF2-982754404BCC}"/>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15637224-0CB8-411F-A31D-1316787D40AD}"/>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7443F90B-2A03-4035-8AE8-A497EB95EF6C}"/>
              </a:ext>
            </a:extLst>
          </p:cNvPr>
          <p:cNvSpPr>
            <a:spLocks noGrp="1"/>
          </p:cNvSpPr>
          <p:nvPr>
            <p:ph type="body" sz="quarter" idx="14"/>
          </p:nvPr>
        </p:nvSpPr>
        <p:spPr>
          <a:xfrm>
            <a:off x="307974" y="2023387"/>
            <a:ext cx="11599773" cy="537334"/>
          </a:xfrm>
        </p:spPr>
        <p:txBody>
          <a:bodyPr/>
          <a:lstStyle/>
          <a:p>
            <a:r>
              <a:rPr lang="en-GB" dirty="0"/>
              <a:t>Questions we plan to ask our residents  </a:t>
            </a:r>
          </a:p>
        </p:txBody>
      </p:sp>
      <p:sp>
        <p:nvSpPr>
          <p:cNvPr id="6" name="Text Placeholder 5">
            <a:extLst>
              <a:ext uri="{FF2B5EF4-FFF2-40B4-BE49-F238E27FC236}">
                <a16:creationId xmlns:a16="http://schemas.microsoft.com/office/drawing/2014/main" id="{CCC06938-E583-45C5-B7D6-DF6E3B5418EA}"/>
              </a:ext>
            </a:extLst>
          </p:cNvPr>
          <p:cNvSpPr>
            <a:spLocks noGrp="1"/>
          </p:cNvSpPr>
          <p:nvPr>
            <p:ph type="body" sz="quarter" idx="15"/>
          </p:nvPr>
        </p:nvSpPr>
        <p:spPr>
          <a:xfrm>
            <a:off x="538480" y="6262604"/>
            <a:ext cx="9444325" cy="537334"/>
          </a:xfrm>
        </p:spPr>
        <p:txBody>
          <a:bodyPr/>
          <a:lstStyle/>
          <a:p>
            <a:r>
              <a:rPr lang="en-GB" sz="2600" b="1" dirty="0">
                <a:solidFill>
                  <a:schemeClr val="accent1"/>
                </a:solidFill>
              </a:rPr>
              <a:t>But are these the right questions? We need you to tell us!</a:t>
            </a:r>
          </a:p>
        </p:txBody>
      </p:sp>
      <p:sp>
        <p:nvSpPr>
          <p:cNvPr id="8" name="Text Placeholder 7">
            <a:extLst>
              <a:ext uri="{FF2B5EF4-FFF2-40B4-BE49-F238E27FC236}">
                <a16:creationId xmlns:a16="http://schemas.microsoft.com/office/drawing/2014/main" id="{7815227A-55B5-4562-9F10-CFEAF9DC2671}"/>
              </a:ext>
            </a:extLst>
          </p:cNvPr>
          <p:cNvSpPr>
            <a:spLocks noGrp="1"/>
          </p:cNvSpPr>
          <p:nvPr>
            <p:ph type="body" sz="quarter" idx="17"/>
          </p:nvPr>
        </p:nvSpPr>
        <p:spPr>
          <a:xfrm>
            <a:off x="204679" y="2600733"/>
            <a:ext cx="11898278" cy="3077292"/>
          </a:xfrm>
        </p:spPr>
        <p:txBody>
          <a:bodyPr/>
          <a:lstStyle/>
          <a:p>
            <a:pPr marL="457200" indent="-457200">
              <a:buFont typeface="+mj-lt"/>
              <a:buAutoNum type="arabicPeriod"/>
            </a:pPr>
            <a:r>
              <a:rPr lang="en-GB" sz="2200" b="1" dirty="0"/>
              <a:t>What would help you to live as well as you can?</a:t>
            </a:r>
          </a:p>
          <a:p>
            <a:pPr marL="457200" indent="-457200">
              <a:buFont typeface="+mj-lt"/>
              <a:buAutoNum type="arabicPeriod"/>
            </a:pPr>
            <a:r>
              <a:rPr lang="en-GB" sz="2200" b="1" dirty="0"/>
              <a:t>What difficulties do you face at the present that affect your wellbeing? </a:t>
            </a:r>
            <a:r>
              <a:rPr lang="en-GB" sz="2200" i="1" dirty="0"/>
              <a:t>(E.g., health conditions / mental health / money / where you live / feeling isolated / not getting help)</a:t>
            </a:r>
          </a:p>
          <a:p>
            <a:pPr marL="457200" indent="-457200">
              <a:buFont typeface="+mj-lt"/>
              <a:buAutoNum type="arabicPeriod"/>
            </a:pPr>
            <a:r>
              <a:rPr lang="en-GB" sz="2200" b="1" dirty="0"/>
              <a:t>What would help with these difficulties? Are there activities you could do or advice and support that you could receive that would make a difference? </a:t>
            </a:r>
            <a:r>
              <a:rPr lang="en-GB" sz="2200" i="1" dirty="0"/>
              <a:t>(E.g., exercise classes / peer support / wellbeing groups / practical help with issues / skills &amp; learning / helping you to travel / going to activities with you / culturally sensitive activities)</a:t>
            </a:r>
          </a:p>
          <a:p>
            <a:pPr marL="457200" indent="-457200">
              <a:buFont typeface="+mj-lt"/>
              <a:buAutoNum type="arabicPeriod"/>
            </a:pPr>
            <a:r>
              <a:rPr lang="en-GB" sz="2200" b="1" dirty="0"/>
              <a:t>Are you already doing any of these activities or receiving any advice and support? If yes which ones? </a:t>
            </a:r>
          </a:p>
          <a:p>
            <a:pPr marL="457200" indent="-457200">
              <a:buFont typeface="+mj-lt"/>
              <a:buAutoNum type="arabicPeriod"/>
            </a:pPr>
            <a:r>
              <a:rPr lang="en-GB" sz="2200" b="1" dirty="0"/>
              <a:t>If you are not, what is stopping you?</a:t>
            </a:r>
          </a:p>
        </p:txBody>
      </p:sp>
      <p:pic>
        <p:nvPicPr>
          <p:cNvPr id="9" name="Picture 8">
            <a:extLst>
              <a:ext uri="{FF2B5EF4-FFF2-40B4-BE49-F238E27FC236}">
                <a16:creationId xmlns:a16="http://schemas.microsoft.com/office/drawing/2014/main" id="{8D378BF8-F2F6-4585-9370-23FC5B31F651}"/>
              </a:ext>
            </a:extLst>
          </p:cNvPr>
          <p:cNvPicPr>
            <a:picLocks noChangeAspect="1"/>
          </p:cNvPicPr>
          <p:nvPr/>
        </p:nvPicPr>
        <p:blipFill>
          <a:blip r:embed="rId2"/>
          <a:stretch>
            <a:fillRect/>
          </a:stretch>
        </p:blipFill>
        <p:spPr>
          <a:xfrm>
            <a:off x="9314409" y="221022"/>
            <a:ext cx="2520835" cy="599753"/>
          </a:xfrm>
          <a:prstGeom prst="rect">
            <a:avLst/>
          </a:prstGeom>
        </p:spPr>
      </p:pic>
      <p:sp>
        <p:nvSpPr>
          <p:cNvPr id="11" name="Text Placeholder 1">
            <a:extLst>
              <a:ext uri="{FF2B5EF4-FFF2-40B4-BE49-F238E27FC236}">
                <a16:creationId xmlns:a16="http://schemas.microsoft.com/office/drawing/2014/main" id="{596BF7FF-2875-415E-BDF5-8172C23D8FE5}"/>
              </a:ext>
            </a:extLst>
          </p:cNvPr>
          <p:cNvSpPr>
            <a:spLocks noGrp="1"/>
          </p:cNvSpPr>
          <p:nvPr>
            <p:ph type="body" sz="quarter" idx="11"/>
          </p:nvPr>
        </p:nvSpPr>
        <p:spPr>
          <a:xfrm>
            <a:off x="279034" y="1164396"/>
            <a:ext cx="11599772" cy="391384"/>
          </a:xfrm>
        </p:spPr>
        <p:txBody>
          <a:bodyPr/>
          <a:lstStyle/>
          <a:p>
            <a:pPr algn="ctr"/>
            <a:r>
              <a:rPr lang="en-GB" sz="3200" dirty="0">
                <a:solidFill>
                  <a:schemeClr val="accent5">
                    <a:lumMod val="75000"/>
                  </a:schemeClr>
                </a:solidFill>
              </a:rPr>
              <a:t>Resident Engagement Project through VCSE Partnership</a:t>
            </a:r>
          </a:p>
        </p:txBody>
      </p:sp>
    </p:spTree>
    <p:extLst>
      <p:ext uri="{BB962C8B-B14F-4D97-AF65-F5344CB8AC3E}">
        <p14:creationId xmlns:p14="http://schemas.microsoft.com/office/powerpoint/2010/main" val="141860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8BDFA8-F59E-45F1-B22F-B56948277DB3}"/>
              </a:ext>
            </a:extLst>
          </p:cNvPr>
          <p:cNvSpPr>
            <a:spLocks noGrp="1"/>
          </p:cNvSpPr>
          <p:nvPr>
            <p:ph type="body" sz="quarter" idx="11"/>
          </p:nvPr>
        </p:nvSpPr>
        <p:spPr>
          <a:xfrm>
            <a:off x="279034" y="1200613"/>
            <a:ext cx="11599772" cy="391384"/>
          </a:xfrm>
        </p:spPr>
        <p:txBody>
          <a:bodyPr/>
          <a:lstStyle/>
          <a:p>
            <a:pPr algn="ctr"/>
            <a:r>
              <a:rPr lang="en-GB" sz="3200" dirty="0">
                <a:solidFill>
                  <a:schemeClr val="accent5">
                    <a:lumMod val="75000"/>
                  </a:schemeClr>
                </a:solidFill>
              </a:rPr>
              <a:t>Resident Engagement Project through VCSE Partnership </a:t>
            </a:r>
          </a:p>
        </p:txBody>
      </p:sp>
      <p:sp>
        <p:nvSpPr>
          <p:cNvPr id="3" name="Text Placeholder 2">
            <a:extLst>
              <a:ext uri="{FF2B5EF4-FFF2-40B4-BE49-F238E27FC236}">
                <a16:creationId xmlns:a16="http://schemas.microsoft.com/office/drawing/2014/main" id="{FD8D72D5-E4C7-44B9-BAF2-982754404BCC}"/>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15637224-0CB8-411F-A31D-1316787D40AD}"/>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7443F90B-2A03-4035-8AE8-A497EB95EF6C}"/>
              </a:ext>
            </a:extLst>
          </p:cNvPr>
          <p:cNvSpPr>
            <a:spLocks noGrp="1"/>
          </p:cNvSpPr>
          <p:nvPr>
            <p:ph type="body" sz="quarter" idx="14"/>
          </p:nvPr>
        </p:nvSpPr>
        <p:spPr>
          <a:xfrm>
            <a:off x="307974" y="2057706"/>
            <a:ext cx="11599773" cy="537334"/>
          </a:xfrm>
        </p:spPr>
        <p:txBody>
          <a:bodyPr/>
          <a:lstStyle/>
          <a:p>
            <a:r>
              <a:rPr lang="en-GB" dirty="0"/>
              <a:t>What do you think…?</a:t>
            </a:r>
          </a:p>
        </p:txBody>
      </p:sp>
      <p:sp>
        <p:nvSpPr>
          <p:cNvPr id="6" name="Text Placeholder 5">
            <a:extLst>
              <a:ext uri="{FF2B5EF4-FFF2-40B4-BE49-F238E27FC236}">
                <a16:creationId xmlns:a16="http://schemas.microsoft.com/office/drawing/2014/main" id="{CCC06938-E583-45C5-B7D6-DF6E3B5418EA}"/>
              </a:ext>
            </a:extLst>
          </p:cNvPr>
          <p:cNvSpPr>
            <a:spLocks noGrp="1"/>
          </p:cNvSpPr>
          <p:nvPr>
            <p:ph type="body" sz="quarter" idx="15"/>
          </p:nvPr>
        </p:nvSpPr>
        <p:spPr>
          <a:xfrm>
            <a:off x="403225" y="2595040"/>
            <a:ext cx="11599772" cy="760973"/>
          </a:xfrm>
        </p:spPr>
        <p:txBody>
          <a:bodyPr/>
          <a:lstStyle/>
          <a:p>
            <a:r>
              <a:rPr lang="en-GB" b="1" dirty="0">
                <a:solidFill>
                  <a:schemeClr val="tx1">
                    <a:lumMod val="50000"/>
                    <a:lumOff val="50000"/>
                  </a:schemeClr>
                </a:solidFill>
              </a:rPr>
              <a:t>Please use the ‘raise hand     ’ function and we will invite you to unmute and speak. Alternatively you can also give comments using the chat function. </a:t>
            </a:r>
          </a:p>
          <a:p>
            <a:r>
              <a:rPr lang="en-GB" b="1" dirty="0">
                <a:solidFill>
                  <a:schemeClr val="tx1">
                    <a:lumMod val="50000"/>
                    <a:lumOff val="50000"/>
                  </a:schemeClr>
                </a:solidFill>
              </a:rPr>
              <a:t>Please introduce yourself and your organisation </a:t>
            </a:r>
            <a:r>
              <a:rPr lang="en-GB" b="1" dirty="0">
                <a:solidFill>
                  <a:schemeClr val="tx1">
                    <a:lumMod val="50000"/>
                    <a:lumOff val="50000"/>
                  </a:schemeClr>
                </a:solidFill>
                <a:sym typeface="Wingdings" panose="05000000000000000000" pitchFamily="2" charset="2"/>
              </a:rPr>
              <a:t> </a:t>
            </a:r>
            <a:endParaRPr lang="en-GB" b="1" dirty="0">
              <a:solidFill>
                <a:schemeClr val="tx1">
                  <a:lumMod val="50000"/>
                  <a:lumOff val="50000"/>
                </a:schemeClr>
              </a:solidFill>
            </a:endParaRPr>
          </a:p>
        </p:txBody>
      </p:sp>
      <p:sp>
        <p:nvSpPr>
          <p:cNvPr id="8" name="Text Placeholder 7">
            <a:extLst>
              <a:ext uri="{FF2B5EF4-FFF2-40B4-BE49-F238E27FC236}">
                <a16:creationId xmlns:a16="http://schemas.microsoft.com/office/drawing/2014/main" id="{7815227A-55B5-4562-9F10-CFEAF9DC2671}"/>
              </a:ext>
            </a:extLst>
          </p:cNvPr>
          <p:cNvSpPr>
            <a:spLocks noGrp="1"/>
          </p:cNvSpPr>
          <p:nvPr>
            <p:ph type="body" sz="quarter" idx="17"/>
          </p:nvPr>
        </p:nvSpPr>
        <p:spPr>
          <a:xfrm>
            <a:off x="501650" y="3964195"/>
            <a:ext cx="11599772" cy="2635448"/>
          </a:xfrm>
        </p:spPr>
        <p:txBody>
          <a:bodyPr/>
          <a:lstStyle/>
          <a:p>
            <a:pPr marL="0" indent="0" algn="ctr">
              <a:buNone/>
            </a:pPr>
            <a:r>
              <a:rPr lang="en-GB" sz="3200" b="1" dirty="0"/>
              <a:t>Discussion Question 1:</a:t>
            </a:r>
          </a:p>
          <a:p>
            <a:pPr marL="0" indent="0" algn="ctr">
              <a:buNone/>
            </a:pPr>
            <a:r>
              <a:rPr lang="en-GB" sz="3200" b="1" dirty="0"/>
              <a:t>Think about the questions that we just showed you, are they the right questions to ask our residents? How can we ask these questions in a better way? Any other questions you want to add? </a:t>
            </a:r>
          </a:p>
        </p:txBody>
      </p:sp>
      <p:pic>
        <p:nvPicPr>
          <p:cNvPr id="9" name="Picture 8">
            <a:extLst>
              <a:ext uri="{FF2B5EF4-FFF2-40B4-BE49-F238E27FC236}">
                <a16:creationId xmlns:a16="http://schemas.microsoft.com/office/drawing/2014/main" id="{8D378BF8-F2F6-4585-9370-23FC5B31F651}"/>
              </a:ext>
            </a:extLst>
          </p:cNvPr>
          <p:cNvPicPr>
            <a:picLocks noChangeAspect="1"/>
          </p:cNvPicPr>
          <p:nvPr/>
        </p:nvPicPr>
        <p:blipFill>
          <a:blip r:embed="rId2"/>
          <a:stretch>
            <a:fillRect/>
          </a:stretch>
        </p:blipFill>
        <p:spPr>
          <a:xfrm>
            <a:off x="9314409" y="221022"/>
            <a:ext cx="2520835" cy="599753"/>
          </a:xfrm>
          <a:prstGeom prst="rect">
            <a:avLst/>
          </a:prstGeom>
        </p:spPr>
      </p:pic>
      <p:pic>
        <p:nvPicPr>
          <p:cNvPr id="13" name="Graphic 12" descr="Raised hand with solid fill">
            <a:extLst>
              <a:ext uri="{FF2B5EF4-FFF2-40B4-BE49-F238E27FC236}">
                <a16:creationId xmlns:a16="http://schemas.microsoft.com/office/drawing/2014/main" id="{86793291-25D0-4848-8406-BA42107BB7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1925" y="2492872"/>
            <a:ext cx="482654" cy="482654"/>
          </a:xfrm>
          <a:prstGeom prst="rect">
            <a:avLst/>
          </a:prstGeom>
        </p:spPr>
      </p:pic>
    </p:spTree>
    <p:extLst>
      <p:ext uri="{BB962C8B-B14F-4D97-AF65-F5344CB8AC3E}">
        <p14:creationId xmlns:p14="http://schemas.microsoft.com/office/powerpoint/2010/main" val="322285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8BDFA8-F59E-45F1-B22F-B56948277DB3}"/>
              </a:ext>
            </a:extLst>
          </p:cNvPr>
          <p:cNvSpPr>
            <a:spLocks noGrp="1"/>
          </p:cNvSpPr>
          <p:nvPr>
            <p:ph type="body" sz="quarter" idx="11"/>
          </p:nvPr>
        </p:nvSpPr>
        <p:spPr>
          <a:xfrm>
            <a:off x="279034" y="1200613"/>
            <a:ext cx="11599772" cy="391384"/>
          </a:xfrm>
        </p:spPr>
        <p:txBody>
          <a:bodyPr/>
          <a:lstStyle/>
          <a:p>
            <a:pPr algn="ctr"/>
            <a:r>
              <a:rPr lang="en-GB" sz="3200" dirty="0">
                <a:solidFill>
                  <a:schemeClr val="accent5">
                    <a:lumMod val="75000"/>
                  </a:schemeClr>
                </a:solidFill>
              </a:rPr>
              <a:t>Resident Engagement Project through VCSE Partnership</a:t>
            </a:r>
          </a:p>
        </p:txBody>
      </p:sp>
      <p:sp>
        <p:nvSpPr>
          <p:cNvPr id="3" name="Text Placeholder 2">
            <a:extLst>
              <a:ext uri="{FF2B5EF4-FFF2-40B4-BE49-F238E27FC236}">
                <a16:creationId xmlns:a16="http://schemas.microsoft.com/office/drawing/2014/main" id="{FD8D72D5-E4C7-44B9-BAF2-982754404BCC}"/>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15637224-0CB8-411F-A31D-1316787D40AD}"/>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7443F90B-2A03-4035-8AE8-A497EB95EF6C}"/>
              </a:ext>
            </a:extLst>
          </p:cNvPr>
          <p:cNvSpPr>
            <a:spLocks noGrp="1"/>
          </p:cNvSpPr>
          <p:nvPr>
            <p:ph type="body" sz="quarter" idx="14"/>
          </p:nvPr>
        </p:nvSpPr>
        <p:spPr>
          <a:xfrm>
            <a:off x="307974" y="2057706"/>
            <a:ext cx="11599773" cy="537334"/>
          </a:xfrm>
        </p:spPr>
        <p:txBody>
          <a:bodyPr/>
          <a:lstStyle/>
          <a:p>
            <a:r>
              <a:rPr lang="en-GB" dirty="0"/>
              <a:t>What do you think…?</a:t>
            </a:r>
          </a:p>
        </p:txBody>
      </p:sp>
      <p:sp>
        <p:nvSpPr>
          <p:cNvPr id="6" name="Text Placeholder 5">
            <a:extLst>
              <a:ext uri="{FF2B5EF4-FFF2-40B4-BE49-F238E27FC236}">
                <a16:creationId xmlns:a16="http://schemas.microsoft.com/office/drawing/2014/main" id="{CCC06938-E583-45C5-B7D6-DF6E3B5418EA}"/>
              </a:ext>
            </a:extLst>
          </p:cNvPr>
          <p:cNvSpPr>
            <a:spLocks noGrp="1"/>
          </p:cNvSpPr>
          <p:nvPr>
            <p:ph type="body" sz="quarter" idx="15"/>
          </p:nvPr>
        </p:nvSpPr>
        <p:spPr>
          <a:xfrm>
            <a:off x="403225" y="2595040"/>
            <a:ext cx="11599772" cy="760973"/>
          </a:xfrm>
        </p:spPr>
        <p:txBody>
          <a:bodyPr/>
          <a:lstStyle/>
          <a:p>
            <a:r>
              <a:rPr lang="en-GB" b="1" dirty="0">
                <a:solidFill>
                  <a:schemeClr val="tx1">
                    <a:lumMod val="50000"/>
                    <a:lumOff val="50000"/>
                  </a:schemeClr>
                </a:solidFill>
              </a:rPr>
              <a:t>Please use the ‘raise hand     ’ function and we will invite you to unmute and speak. Alternatively you can also give comments using the chat function. </a:t>
            </a:r>
          </a:p>
          <a:p>
            <a:r>
              <a:rPr lang="en-GB" b="1" dirty="0">
                <a:solidFill>
                  <a:schemeClr val="tx1">
                    <a:lumMod val="50000"/>
                    <a:lumOff val="50000"/>
                  </a:schemeClr>
                </a:solidFill>
              </a:rPr>
              <a:t>Please introduce yourself and your organisation </a:t>
            </a:r>
            <a:r>
              <a:rPr lang="en-GB" b="1" dirty="0">
                <a:solidFill>
                  <a:schemeClr val="tx1">
                    <a:lumMod val="50000"/>
                    <a:lumOff val="50000"/>
                  </a:schemeClr>
                </a:solidFill>
                <a:sym typeface="Wingdings" panose="05000000000000000000" pitchFamily="2" charset="2"/>
              </a:rPr>
              <a:t> </a:t>
            </a:r>
            <a:endParaRPr lang="en-GB" b="1" dirty="0">
              <a:solidFill>
                <a:schemeClr val="tx1">
                  <a:lumMod val="50000"/>
                  <a:lumOff val="50000"/>
                </a:schemeClr>
              </a:solidFill>
            </a:endParaRPr>
          </a:p>
        </p:txBody>
      </p:sp>
      <p:sp>
        <p:nvSpPr>
          <p:cNvPr id="8" name="Text Placeholder 7">
            <a:extLst>
              <a:ext uri="{FF2B5EF4-FFF2-40B4-BE49-F238E27FC236}">
                <a16:creationId xmlns:a16="http://schemas.microsoft.com/office/drawing/2014/main" id="{7815227A-55B5-4562-9F10-CFEAF9DC2671}"/>
              </a:ext>
            </a:extLst>
          </p:cNvPr>
          <p:cNvSpPr>
            <a:spLocks noGrp="1"/>
          </p:cNvSpPr>
          <p:nvPr>
            <p:ph type="body" sz="quarter" idx="17"/>
          </p:nvPr>
        </p:nvSpPr>
        <p:spPr>
          <a:xfrm>
            <a:off x="308066" y="3891717"/>
            <a:ext cx="11599772" cy="2635448"/>
          </a:xfrm>
        </p:spPr>
        <p:txBody>
          <a:bodyPr/>
          <a:lstStyle/>
          <a:p>
            <a:pPr marL="0" indent="0" algn="ctr">
              <a:buNone/>
            </a:pPr>
            <a:r>
              <a:rPr lang="en-GB" sz="3200" b="1" dirty="0"/>
              <a:t>Discussion Question 2:</a:t>
            </a:r>
          </a:p>
          <a:p>
            <a:pPr marL="0" indent="0" algn="ctr">
              <a:buNone/>
            </a:pPr>
            <a:r>
              <a:rPr lang="en-GB" sz="3200" b="1" dirty="0"/>
              <a:t>If you were to engage with your communities or people you support, how would you go about getting responses to the questions we asked? (E.g., interviews, surveys, groups, …)</a:t>
            </a:r>
          </a:p>
        </p:txBody>
      </p:sp>
      <p:pic>
        <p:nvPicPr>
          <p:cNvPr id="9" name="Picture 8">
            <a:extLst>
              <a:ext uri="{FF2B5EF4-FFF2-40B4-BE49-F238E27FC236}">
                <a16:creationId xmlns:a16="http://schemas.microsoft.com/office/drawing/2014/main" id="{8D378BF8-F2F6-4585-9370-23FC5B31F651}"/>
              </a:ext>
            </a:extLst>
          </p:cNvPr>
          <p:cNvPicPr>
            <a:picLocks noChangeAspect="1"/>
          </p:cNvPicPr>
          <p:nvPr/>
        </p:nvPicPr>
        <p:blipFill>
          <a:blip r:embed="rId2"/>
          <a:stretch>
            <a:fillRect/>
          </a:stretch>
        </p:blipFill>
        <p:spPr>
          <a:xfrm>
            <a:off x="9314409" y="221022"/>
            <a:ext cx="2520835" cy="599753"/>
          </a:xfrm>
          <a:prstGeom prst="rect">
            <a:avLst/>
          </a:prstGeom>
        </p:spPr>
      </p:pic>
      <p:pic>
        <p:nvPicPr>
          <p:cNvPr id="13" name="Graphic 12" descr="Raised hand with solid fill">
            <a:extLst>
              <a:ext uri="{FF2B5EF4-FFF2-40B4-BE49-F238E27FC236}">
                <a16:creationId xmlns:a16="http://schemas.microsoft.com/office/drawing/2014/main" id="{86793291-25D0-4848-8406-BA42107BB7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1925" y="2492872"/>
            <a:ext cx="482654" cy="482654"/>
          </a:xfrm>
          <a:prstGeom prst="rect">
            <a:avLst/>
          </a:prstGeom>
        </p:spPr>
      </p:pic>
    </p:spTree>
    <p:extLst>
      <p:ext uri="{BB962C8B-B14F-4D97-AF65-F5344CB8AC3E}">
        <p14:creationId xmlns:p14="http://schemas.microsoft.com/office/powerpoint/2010/main" val="978800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8BDFA8-F59E-45F1-B22F-B56948277DB3}"/>
              </a:ext>
            </a:extLst>
          </p:cNvPr>
          <p:cNvSpPr>
            <a:spLocks noGrp="1"/>
          </p:cNvSpPr>
          <p:nvPr>
            <p:ph type="body" sz="quarter" idx="11"/>
          </p:nvPr>
        </p:nvSpPr>
        <p:spPr>
          <a:xfrm>
            <a:off x="279034" y="1200613"/>
            <a:ext cx="11599772" cy="391384"/>
          </a:xfrm>
        </p:spPr>
        <p:txBody>
          <a:bodyPr/>
          <a:lstStyle/>
          <a:p>
            <a:pPr algn="ctr"/>
            <a:r>
              <a:rPr lang="en-GB" sz="3200" dirty="0">
                <a:solidFill>
                  <a:schemeClr val="accent5">
                    <a:lumMod val="75000"/>
                  </a:schemeClr>
                </a:solidFill>
              </a:rPr>
              <a:t>Resident Engagement Project through VCSE Partnership</a:t>
            </a:r>
          </a:p>
        </p:txBody>
      </p:sp>
      <p:sp>
        <p:nvSpPr>
          <p:cNvPr id="3" name="Text Placeholder 2">
            <a:extLst>
              <a:ext uri="{FF2B5EF4-FFF2-40B4-BE49-F238E27FC236}">
                <a16:creationId xmlns:a16="http://schemas.microsoft.com/office/drawing/2014/main" id="{FD8D72D5-E4C7-44B9-BAF2-982754404BCC}"/>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15637224-0CB8-411F-A31D-1316787D40AD}"/>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7443F90B-2A03-4035-8AE8-A497EB95EF6C}"/>
              </a:ext>
            </a:extLst>
          </p:cNvPr>
          <p:cNvSpPr>
            <a:spLocks noGrp="1"/>
          </p:cNvSpPr>
          <p:nvPr>
            <p:ph type="body" sz="quarter" idx="14"/>
          </p:nvPr>
        </p:nvSpPr>
        <p:spPr>
          <a:xfrm>
            <a:off x="307974" y="2057706"/>
            <a:ext cx="11599773" cy="537334"/>
          </a:xfrm>
        </p:spPr>
        <p:txBody>
          <a:bodyPr/>
          <a:lstStyle/>
          <a:p>
            <a:r>
              <a:rPr lang="en-GB" dirty="0"/>
              <a:t>What do you think…?</a:t>
            </a:r>
          </a:p>
        </p:txBody>
      </p:sp>
      <p:sp>
        <p:nvSpPr>
          <p:cNvPr id="6" name="Text Placeholder 5">
            <a:extLst>
              <a:ext uri="{FF2B5EF4-FFF2-40B4-BE49-F238E27FC236}">
                <a16:creationId xmlns:a16="http://schemas.microsoft.com/office/drawing/2014/main" id="{CCC06938-E583-45C5-B7D6-DF6E3B5418EA}"/>
              </a:ext>
            </a:extLst>
          </p:cNvPr>
          <p:cNvSpPr>
            <a:spLocks noGrp="1"/>
          </p:cNvSpPr>
          <p:nvPr>
            <p:ph type="body" sz="quarter" idx="15"/>
          </p:nvPr>
        </p:nvSpPr>
        <p:spPr>
          <a:xfrm>
            <a:off x="403225" y="2595040"/>
            <a:ext cx="11599772" cy="760973"/>
          </a:xfrm>
        </p:spPr>
        <p:txBody>
          <a:bodyPr/>
          <a:lstStyle/>
          <a:p>
            <a:r>
              <a:rPr lang="en-GB" b="1" dirty="0">
                <a:solidFill>
                  <a:schemeClr val="tx1">
                    <a:lumMod val="50000"/>
                    <a:lumOff val="50000"/>
                  </a:schemeClr>
                </a:solidFill>
              </a:rPr>
              <a:t>Please use the ‘raise hand     ’ function and we will invite you to unmute and speak. Alternatively you can also give comments using the chat function. </a:t>
            </a:r>
          </a:p>
          <a:p>
            <a:r>
              <a:rPr lang="en-GB" b="1" dirty="0">
                <a:solidFill>
                  <a:schemeClr val="tx1">
                    <a:lumMod val="50000"/>
                    <a:lumOff val="50000"/>
                  </a:schemeClr>
                </a:solidFill>
              </a:rPr>
              <a:t>Please introduce yourself and your organisation </a:t>
            </a:r>
            <a:r>
              <a:rPr lang="en-GB" b="1" dirty="0">
                <a:solidFill>
                  <a:schemeClr val="tx1">
                    <a:lumMod val="50000"/>
                    <a:lumOff val="50000"/>
                  </a:schemeClr>
                </a:solidFill>
                <a:sym typeface="Wingdings" panose="05000000000000000000" pitchFamily="2" charset="2"/>
              </a:rPr>
              <a:t> </a:t>
            </a:r>
            <a:endParaRPr lang="en-GB" b="1" dirty="0">
              <a:solidFill>
                <a:schemeClr val="tx1">
                  <a:lumMod val="50000"/>
                  <a:lumOff val="50000"/>
                </a:schemeClr>
              </a:solidFill>
            </a:endParaRPr>
          </a:p>
        </p:txBody>
      </p:sp>
      <p:sp>
        <p:nvSpPr>
          <p:cNvPr id="8" name="Text Placeholder 7">
            <a:extLst>
              <a:ext uri="{FF2B5EF4-FFF2-40B4-BE49-F238E27FC236}">
                <a16:creationId xmlns:a16="http://schemas.microsoft.com/office/drawing/2014/main" id="{7815227A-55B5-4562-9F10-CFEAF9DC2671}"/>
              </a:ext>
            </a:extLst>
          </p:cNvPr>
          <p:cNvSpPr>
            <a:spLocks noGrp="1"/>
          </p:cNvSpPr>
          <p:nvPr>
            <p:ph type="body" sz="quarter" idx="17"/>
          </p:nvPr>
        </p:nvSpPr>
        <p:spPr>
          <a:xfrm>
            <a:off x="501650" y="3964195"/>
            <a:ext cx="11599772" cy="2635448"/>
          </a:xfrm>
        </p:spPr>
        <p:txBody>
          <a:bodyPr/>
          <a:lstStyle/>
          <a:p>
            <a:pPr marL="0" indent="0" algn="ctr">
              <a:buNone/>
            </a:pPr>
            <a:r>
              <a:rPr lang="en-GB" sz="3200" b="1" dirty="0"/>
              <a:t>Discussion Question 3:</a:t>
            </a:r>
          </a:p>
          <a:p>
            <a:pPr marL="0" indent="0" algn="ctr">
              <a:buNone/>
            </a:pPr>
            <a:r>
              <a:rPr lang="en-GB" sz="3200" b="1" dirty="0"/>
              <a:t>What is stopping people from accessing services or going to groups in the community?</a:t>
            </a:r>
          </a:p>
        </p:txBody>
      </p:sp>
      <p:pic>
        <p:nvPicPr>
          <p:cNvPr id="9" name="Picture 8">
            <a:extLst>
              <a:ext uri="{FF2B5EF4-FFF2-40B4-BE49-F238E27FC236}">
                <a16:creationId xmlns:a16="http://schemas.microsoft.com/office/drawing/2014/main" id="{8D378BF8-F2F6-4585-9370-23FC5B31F651}"/>
              </a:ext>
            </a:extLst>
          </p:cNvPr>
          <p:cNvPicPr>
            <a:picLocks noChangeAspect="1"/>
          </p:cNvPicPr>
          <p:nvPr/>
        </p:nvPicPr>
        <p:blipFill>
          <a:blip r:embed="rId2"/>
          <a:stretch>
            <a:fillRect/>
          </a:stretch>
        </p:blipFill>
        <p:spPr>
          <a:xfrm>
            <a:off x="9314409" y="221022"/>
            <a:ext cx="2520835" cy="599753"/>
          </a:xfrm>
          <a:prstGeom prst="rect">
            <a:avLst/>
          </a:prstGeom>
        </p:spPr>
      </p:pic>
      <p:pic>
        <p:nvPicPr>
          <p:cNvPr id="13" name="Graphic 12" descr="Raised hand with solid fill">
            <a:extLst>
              <a:ext uri="{FF2B5EF4-FFF2-40B4-BE49-F238E27FC236}">
                <a16:creationId xmlns:a16="http://schemas.microsoft.com/office/drawing/2014/main" id="{86793291-25D0-4848-8406-BA42107BB7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1925" y="2492872"/>
            <a:ext cx="482654" cy="482654"/>
          </a:xfrm>
          <a:prstGeom prst="rect">
            <a:avLst/>
          </a:prstGeom>
        </p:spPr>
      </p:pic>
    </p:spTree>
    <p:extLst>
      <p:ext uri="{BB962C8B-B14F-4D97-AF65-F5344CB8AC3E}">
        <p14:creationId xmlns:p14="http://schemas.microsoft.com/office/powerpoint/2010/main" val="3303563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D72D5-E4C7-44B9-BAF2-982754404BCC}"/>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15637224-0CB8-411F-A31D-1316787D40AD}"/>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7443F90B-2A03-4035-8AE8-A497EB95EF6C}"/>
              </a:ext>
            </a:extLst>
          </p:cNvPr>
          <p:cNvSpPr>
            <a:spLocks noGrp="1"/>
          </p:cNvSpPr>
          <p:nvPr>
            <p:ph type="body" sz="quarter" idx="14"/>
          </p:nvPr>
        </p:nvSpPr>
        <p:spPr>
          <a:xfrm>
            <a:off x="307974" y="2057706"/>
            <a:ext cx="11599773" cy="537334"/>
          </a:xfrm>
        </p:spPr>
        <p:txBody>
          <a:bodyPr/>
          <a:lstStyle/>
          <a:p>
            <a:r>
              <a:rPr lang="en-GB" dirty="0"/>
              <a:t>What do you think…?</a:t>
            </a:r>
          </a:p>
        </p:txBody>
      </p:sp>
      <p:sp>
        <p:nvSpPr>
          <p:cNvPr id="6" name="Text Placeholder 5">
            <a:extLst>
              <a:ext uri="{FF2B5EF4-FFF2-40B4-BE49-F238E27FC236}">
                <a16:creationId xmlns:a16="http://schemas.microsoft.com/office/drawing/2014/main" id="{CCC06938-E583-45C5-B7D6-DF6E3B5418EA}"/>
              </a:ext>
            </a:extLst>
          </p:cNvPr>
          <p:cNvSpPr>
            <a:spLocks noGrp="1"/>
          </p:cNvSpPr>
          <p:nvPr>
            <p:ph type="body" sz="quarter" idx="15"/>
          </p:nvPr>
        </p:nvSpPr>
        <p:spPr>
          <a:xfrm>
            <a:off x="403225" y="2595040"/>
            <a:ext cx="11599772" cy="760973"/>
          </a:xfrm>
        </p:spPr>
        <p:txBody>
          <a:bodyPr/>
          <a:lstStyle/>
          <a:p>
            <a:r>
              <a:rPr lang="en-GB" b="1" dirty="0">
                <a:solidFill>
                  <a:schemeClr val="tx1">
                    <a:lumMod val="50000"/>
                    <a:lumOff val="50000"/>
                  </a:schemeClr>
                </a:solidFill>
              </a:rPr>
              <a:t>Please use the ‘raise hand     ’ function and we will invite you to unmute and speak. Alternatively you can also give comments using the chat function. </a:t>
            </a:r>
          </a:p>
          <a:p>
            <a:r>
              <a:rPr lang="en-GB" b="1" dirty="0">
                <a:solidFill>
                  <a:schemeClr val="tx1">
                    <a:lumMod val="50000"/>
                    <a:lumOff val="50000"/>
                  </a:schemeClr>
                </a:solidFill>
              </a:rPr>
              <a:t>Please introduce yourself and your organisation </a:t>
            </a:r>
            <a:r>
              <a:rPr lang="en-GB" b="1" dirty="0">
                <a:solidFill>
                  <a:schemeClr val="tx1">
                    <a:lumMod val="50000"/>
                    <a:lumOff val="50000"/>
                  </a:schemeClr>
                </a:solidFill>
                <a:sym typeface="Wingdings" panose="05000000000000000000" pitchFamily="2" charset="2"/>
              </a:rPr>
              <a:t> </a:t>
            </a:r>
            <a:endParaRPr lang="en-GB" b="1" dirty="0">
              <a:solidFill>
                <a:schemeClr val="tx1">
                  <a:lumMod val="50000"/>
                  <a:lumOff val="50000"/>
                </a:schemeClr>
              </a:solidFill>
            </a:endParaRPr>
          </a:p>
        </p:txBody>
      </p:sp>
      <p:sp>
        <p:nvSpPr>
          <p:cNvPr id="8" name="Text Placeholder 7">
            <a:extLst>
              <a:ext uri="{FF2B5EF4-FFF2-40B4-BE49-F238E27FC236}">
                <a16:creationId xmlns:a16="http://schemas.microsoft.com/office/drawing/2014/main" id="{7815227A-55B5-4562-9F10-CFEAF9DC2671}"/>
              </a:ext>
            </a:extLst>
          </p:cNvPr>
          <p:cNvSpPr>
            <a:spLocks noGrp="1"/>
          </p:cNvSpPr>
          <p:nvPr>
            <p:ph type="body" sz="quarter" idx="17"/>
          </p:nvPr>
        </p:nvSpPr>
        <p:spPr>
          <a:xfrm>
            <a:off x="501650" y="3964195"/>
            <a:ext cx="11599772" cy="2635448"/>
          </a:xfrm>
        </p:spPr>
        <p:txBody>
          <a:bodyPr/>
          <a:lstStyle/>
          <a:p>
            <a:pPr marL="0" indent="0" algn="ctr">
              <a:buNone/>
            </a:pPr>
            <a:r>
              <a:rPr lang="en-GB" sz="3200" b="1" dirty="0"/>
              <a:t>Discussion Question 4:</a:t>
            </a:r>
          </a:p>
          <a:p>
            <a:pPr marL="0" indent="0" algn="ctr">
              <a:buNone/>
            </a:pPr>
            <a:r>
              <a:rPr lang="en-GB" sz="3200" b="1" dirty="0"/>
              <a:t>Think about the activities/services in the community (non-council/non-NHS services), what are some of the good ones that you want to see more of? What is missing? </a:t>
            </a:r>
          </a:p>
        </p:txBody>
      </p:sp>
      <p:pic>
        <p:nvPicPr>
          <p:cNvPr id="9" name="Picture 8">
            <a:extLst>
              <a:ext uri="{FF2B5EF4-FFF2-40B4-BE49-F238E27FC236}">
                <a16:creationId xmlns:a16="http://schemas.microsoft.com/office/drawing/2014/main" id="{8D378BF8-F2F6-4585-9370-23FC5B31F651}"/>
              </a:ext>
            </a:extLst>
          </p:cNvPr>
          <p:cNvPicPr>
            <a:picLocks noChangeAspect="1"/>
          </p:cNvPicPr>
          <p:nvPr/>
        </p:nvPicPr>
        <p:blipFill>
          <a:blip r:embed="rId2"/>
          <a:stretch>
            <a:fillRect/>
          </a:stretch>
        </p:blipFill>
        <p:spPr>
          <a:xfrm>
            <a:off x="9314409" y="221022"/>
            <a:ext cx="2520835" cy="599753"/>
          </a:xfrm>
          <a:prstGeom prst="rect">
            <a:avLst/>
          </a:prstGeom>
        </p:spPr>
      </p:pic>
      <p:pic>
        <p:nvPicPr>
          <p:cNvPr id="13" name="Graphic 12" descr="Raised hand with solid fill">
            <a:extLst>
              <a:ext uri="{FF2B5EF4-FFF2-40B4-BE49-F238E27FC236}">
                <a16:creationId xmlns:a16="http://schemas.microsoft.com/office/drawing/2014/main" id="{86793291-25D0-4848-8406-BA42107BB7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1925" y="2492872"/>
            <a:ext cx="482654" cy="482654"/>
          </a:xfrm>
          <a:prstGeom prst="rect">
            <a:avLst/>
          </a:prstGeom>
        </p:spPr>
      </p:pic>
      <p:sp>
        <p:nvSpPr>
          <p:cNvPr id="10" name="Text Placeholder 1">
            <a:extLst>
              <a:ext uri="{FF2B5EF4-FFF2-40B4-BE49-F238E27FC236}">
                <a16:creationId xmlns:a16="http://schemas.microsoft.com/office/drawing/2014/main" id="{14B6ED22-941A-4567-A4A1-7F9D4DD37805}"/>
              </a:ext>
            </a:extLst>
          </p:cNvPr>
          <p:cNvSpPr txBox="1">
            <a:spLocks/>
          </p:cNvSpPr>
          <p:nvPr/>
        </p:nvSpPr>
        <p:spPr>
          <a:xfrm>
            <a:off x="279034" y="1164396"/>
            <a:ext cx="11599772" cy="391384"/>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dirty="0">
                <a:solidFill>
                  <a:schemeClr val="accent5">
                    <a:lumMod val="75000"/>
                  </a:schemeClr>
                </a:solidFill>
              </a:rPr>
              <a:t>Resident Engagement Project through VCSE Partnership</a:t>
            </a:r>
          </a:p>
        </p:txBody>
      </p:sp>
    </p:spTree>
    <p:extLst>
      <p:ext uri="{BB962C8B-B14F-4D97-AF65-F5344CB8AC3E}">
        <p14:creationId xmlns:p14="http://schemas.microsoft.com/office/powerpoint/2010/main" val="1018382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8BDFA8-F59E-45F1-B22F-B56948277DB3}"/>
              </a:ext>
            </a:extLst>
          </p:cNvPr>
          <p:cNvSpPr>
            <a:spLocks noGrp="1"/>
          </p:cNvSpPr>
          <p:nvPr>
            <p:ph type="body" sz="quarter" idx="11"/>
          </p:nvPr>
        </p:nvSpPr>
        <p:spPr>
          <a:xfrm>
            <a:off x="279034" y="1177679"/>
            <a:ext cx="11628713" cy="391384"/>
          </a:xfrm>
        </p:spPr>
        <p:txBody>
          <a:bodyPr/>
          <a:lstStyle/>
          <a:p>
            <a:pPr algn="ctr"/>
            <a:r>
              <a:rPr lang="en-GB" sz="3200" dirty="0">
                <a:solidFill>
                  <a:schemeClr val="accent4">
                    <a:lumMod val="75000"/>
                  </a:schemeClr>
                </a:solidFill>
              </a:rPr>
              <a:t>Engagement Small Grant</a:t>
            </a:r>
          </a:p>
        </p:txBody>
      </p:sp>
      <p:sp>
        <p:nvSpPr>
          <p:cNvPr id="7" name="Text Placeholder 6">
            <a:extLst>
              <a:ext uri="{FF2B5EF4-FFF2-40B4-BE49-F238E27FC236}">
                <a16:creationId xmlns:a16="http://schemas.microsoft.com/office/drawing/2014/main" id="{90FD4DB7-2BE5-4EEC-8790-34776941FDE8}"/>
              </a:ext>
            </a:extLst>
          </p:cNvPr>
          <p:cNvSpPr>
            <a:spLocks noGrp="1"/>
          </p:cNvSpPr>
          <p:nvPr>
            <p:ph type="body" sz="quarter" idx="12"/>
          </p:nvPr>
        </p:nvSpPr>
        <p:spPr/>
        <p:txBody>
          <a:bodyPr/>
          <a:lstStyle/>
          <a:p>
            <a:endParaRPr lang="en-GB"/>
          </a:p>
        </p:txBody>
      </p:sp>
      <p:sp>
        <p:nvSpPr>
          <p:cNvPr id="8" name="Text Placeholder 7">
            <a:extLst>
              <a:ext uri="{FF2B5EF4-FFF2-40B4-BE49-F238E27FC236}">
                <a16:creationId xmlns:a16="http://schemas.microsoft.com/office/drawing/2014/main" id="{8EF34DE8-65A6-4013-9F7C-5FB04D35C5D3}"/>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CCC06938-E583-45C5-B7D6-DF6E3B5418EA}"/>
              </a:ext>
            </a:extLst>
          </p:cNvPr>
          <p:cNvSpPr>
            <a:spLocks noGrp="1"/>
          </p:cNvSpPr>
          <p:nvPr>
            <p:ph type="body" sz="quarter" idx="15"/>
          </p:nvPr>
        </p:nvSpPr>
        <p:spPr>
          <a:xfrm>
            <a:off x="308067" y="1955798"/>
            <a:ext cx="11599772" cy="537334"/>
          </a:xfrm>
        </p:spPr>
        <p:txBody>
          <a:bodyPr/>
          <a:lstStyle/>
          <a:p>
            <a:r>
              <a:rPr lang="en-GB" b="1" dirty="0"/>
              <a:t>Aim of grant:</a:t>
            </a:r>
          </a:p>
          <a:p>
            <a:pPr marL="285750" indent="-285750">
              <a:buFont typeface="Arial" panose="020B0604020202020204" pitchFamily="34" charset="0"/>
              <a:buChar char="•"/>
            </a:pPr>
            <a:r>
              <a:rPr lang="en-GB" sz="2000" dirty="0"/>
              <a:t>Support local VCS organisations/groups to engage with the members of your communities or the people you support, to understand what would help to improve their wellbeing and what barriers they are facing. The feedback collected will be used to inform the design and development of the Sunflower Project and other preventative health &amp; wellbeing services in the community. </a:t>
            </a:r>
          </a:p>
          <a:p>
            <a:pPr marL="285750" indent="-285750">
              <a:buFont typeface="Arial" panose="020B0604020202020204" pitchFamily="34" charset="0"/>
              <a:buChar char="•"/>
            </a:pPr>
            <a:r>
              <a:rPr lang="en-GB" sz="2000" dirty="0"/>
              <a:t>Costs of engagement activities can be funded through the grant, which may include (not limited to):</a:t>
            </a:r>
          </a:p>
          <a:p>
            <a:pPr marL="971550" lvl="1" indent="-285750">
              <a:buFont typeface="Wingdings" panose="05000000000000000000" pitchFamily="2" charset="2"/>
              <a:buChar char="ü"/>
            </a:pPr>
            <a:endParaRPr lang="en-GB" sz="2000" dirty="0"/>
          </a:p>
          <a:p>
            <a:endParaRPr lang="en-GB" sz="1800" dirty="0"/>
          </a:p>
        </p:txBody>
      </p:sp>
      <p:pic>
        <p:nvPicPr>
          <p:cNvPr id="9" name="Picture 8">
            <a:extLst>
              <a:ext uri="{FF2B5EF4-FFF2-40B4-BE49-F238E27FC236}">
                <a16:creationId xmlns:a16="http://schemas.microsoft.com/office/drawing/2014/main" id="{8D378BF8-F2F6-4585-9370-23FC5B31F651}"/>
              </a:ext>
            </a:extLst>
          </p:cNvPr>
          <p:cNvPicPr>
            <a:picLocks noChangeAspect="1"/>
          </p:cNvPicPr>
          <p:nvPr/>
        </p:nvPicPr>
        <p:blipFill>
          <a:blip r:embed="rId2"/>
          <a:stretch>
            <a:fillRect/>
          </a:stretch>
        </p:blipFill>
        <p:spPr>
          <a:xfrm>
            <a:off x="9314409" y="221022"/>
            <a:ext cx="2520835" cy="599753"/>
          </a:xfrm>
          <a:prstGeom prst="rect">
            <a:avLst/>
          </a:prstGeom>
        </p:spPr>
      </p:pic>
      <p:sp>
        <p:nvSpPr>
          <p:cNvPr id="12" name="Text Placeholder 5">
            <a:extLst>
              <a:ext uri="{FF2B5EF4-FFF2-40B4-BE49-F238E27FC236}">
                <a16:creationId xmlns:a16="http://schemas.microsoft.com/office/drawing/2014/main" id="{160360B2-C3AE-468D-89B6-DB270441F3EC}"/>
              </a:ext>
            </a:extLst>
          </p:cNvPr>
          <p:cNvSpPr txBox="1">
            <a:spLocks/>
          </p:cNvSpPr>
          <p:nvPr/>
        </p:nvSpPr>
        <p:spPr>
          <a:xfrm>
            <a:off x="308066" y="4891427"/>
            <a:ext cx="11599772" cy="9575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Who can apply:</a:t>
            </a:r>
          </a:p>
          <a:p>
            <a:pPr marL="285750" indent="-285750">
              <a:buFont typeface="Arial" panose="020B0604020202020204" pitchFamily="34" charset="0"/>
              <a:buChar char="•"/>
            </a:pPr>
            <a:r>
              <a:rPr lang="en-GB" sz="2000" dirty="0"/>
              <a:t>Voluntary and community sector (VCS) organisation, or resident groups including informal groups. </a:t>
            </a:r>
          </a:p>
        </p:txBody>
      </p:sp>
      <p:sp>
        <p:nvSpPr>
          <p:cNvPr id="13" name="Text Placeholder 5">
            <a:extLst>
              <a:ext uri="{FF2B5EF4-FFF2-40B4-BE49-F238E27FC236}">
                <a16:creationId xmlns:a16="http://schemas.microsoft.com/office/drawing/2014/main" id="{A52BD036-0373-42D0-9108-68F4EBADDE7D}"/>
              </a:ext>
            </a:extLst>
          </p:cNvPr>
          <p:cNvSpPr txBox="1">
            <a:spLocks/>
          </p:cNvSpPr>
          <p:nvPr/>
        </p:nvSpPr>
        <p:spPr>
          <a:xfrm>
            <a:off x="308066" y="5814114"/>
            <a:ext cx="11599772" cy="9575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Amount available:</a:t>
            </a:r>
          </a:p>
          <a:p>
            <a:pPr marL="285750" indent="-285750">
              <a:buFont typeface="Arial" panose="020B0604020202020204" pitchFamily="34" charset="0"/>
              <a:buChar char="•"/>
            </a:pPr>
            <a:r>
              <a:rPr lang="en-GB" sz="2000" u="sng" dirty="0"/>
              <a:t>Up to £4,000 </a:t>
            </a:r>
            <a:r>
              <a:rPr lang="en-GB" sz="2000" dirty="0"/>
              <a:t>for each organisation or group. </a:t>
            </a:r>
          </a:p>
        </p:txBody>
      </p:sp>
      <p:graphicFrame>
        <p:nvGraphicFramePr>
          <p:cNvPr id="14" name="Table 14">
            <a:extLst>
              <a:ext uri="{FF2B5EF4-FFF2-40B4-BE49-F238E27FC236}">
                <a16:creationId xmlns:a16="http://schemas.microsoft.com/office/drawing/2014/main" id="{14AA2170-DB5D-4ADC-B4B9-2CD2500F1A24}"/>
              </a:ext>
            </a:extLst>
          </p:cNvPr>
          <p:cNvGraphicFramePr>
            <a:graphicFrameLocks noGrp="1"/>
          </p:cNvGraphicFramePr>
          <p:nvPr>
            <p:extLst>
              <p:ext uri="{D42A27DB-BD31-4B8C-83A1-F6EECF244321}">
                <p14:modId xmlns:p14="http://schemas.microsoft.com/office/powerpoint/2010/main" val="3876264438"/>
              </p:ext>
            </p:extLst>
          </p:nvPr>
        </p:nvGraphicFramePr>
        <p:xfrm>
          <a:off x="1199661" y="4105430"/>
          <a:ext cx="10204653" cy="741680"/>
        </p:xfrm>
        <a:graphic>
          <a:graphicData uri="http://schemas.openxmlformats.org/drawingml/2006/table">
            <a:tbl>
              <a:tblPr firstRow="1" bandRow="1">
                <a:tableStyleId>{5C22544A-7EE6-4342-B048-85BDC9FD1C3A}</a:tableStyleId>
              </a:tblPr>
              <a:tblGrid>
                <a:gridCol w="1625732">
                  <a:extLst>
                    <a:ext uri="{9D8B030D-6E8A-4147-A177-3AD203B41FA5}">
                      <a16:colId xmlns:a16="http://schemas.microsoft.com/office/drawing/2014/main" val="1746305932"/>
                    </a:ext>
                  </a:extLst>
                </a:gridCol>
                <a:gridCol w="4890499">
                  <a:extLst>
                    <a:ext uri="{9D8B030D-6E8A-4147-A177-3AD203B41FA5}">
                      <a16:colId xmlns:a16="http://schemas.microsoft.com/office/drawing/2014/main" val="1909749489"/>
                    </a:ext>
                  </a:extLst>
                </a:gridCol>
                <a:gridCol w="3688422">
                  <a:extLst>
                    <a:ext uri="{9D8B030D-6E8A-4147-A177-3AD203B41FA5}">
                      <a16:colId xmlns:a16="http://schemas.microsoft.com/office/drawing/2014/main" val="2163515172"/>
                    </a:ext>
                  </a:extLst>
                </a:gridCol>
              </a:tblGrid>
              <a:tr h="370840">
                <a:tc>
                  <a:txBody>
                    <a:bodyPr/>
                    <a:lstStyle/>
                    <a:p>
                      <a:pPr marL="285750" indent="-285750">
                        <a:lnSpc>
                          <a:spcPct val="100000"/>
                        </a:lnSpc>
                        <a:buFont typeface="Wingdings" panose="05000000000000000000" pitchFamily="2" charset="2"/>
                        <a:buChar char="ü"/>
                      </a:pPr>
                      <a:r>
                        <a:rPr lang="en-GB" sz="1800" b="0" dirty="0">
                          <a:solidFill>
                            <a:schemeClr val="tx1"/>
                          </a:solidFill>
                          <a:latin typeface="Arial" panose="020B0604020202020204" pitchFamily="34" charset="0"/>
                          <a:cs typeface="Arial" panose="020B0604020202020204" pitchFamily="34" charset="0"/>
                        </a:rPr>
                        <a:t>Staffing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00000"/>
                        </a:lnSpc>
                        <a:buFont typeface="Wingdings" panose="05000000000000000000" pitchFamily="2" charset="2"/>
                        <a:buChar char="ü"/>
                      </a:pPr>
                      <a:r>
                        <a:rPr lang="en-GB" sz="1800" b="0" dirty="0">
                          <a:solidFill>
                            <a:schemeClr val="tx1"/>
                          </a:solidFill>
                          <a:latin typeface="Arial" panose="020B0604020202020204" pitchFamily="34" charset="0"/>
                          <a:cs typeface="Arial" panose="020B0604020202020204" pitchFamily="34" charset="0"/>
                        </a:rPr>
                        <a:t>Activity costs (e.g., refreshment, stationery)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00000"/>
                        </a:lnSpc>
                        <a:buFont typeface="Wingdings" panose="05000000000000000000" pitchFamily="2" charset="2"/>
                        <a:buChar char="ü"/>
                      </a:pPr>
                      <a:r>
                        <a:rPr lang="en-GB" sz="1800" b="0" dirty="0">
                          <a:solidFill>
                            <a:schemeClr val="tx1"/>
                          </a:solidFill>
                          <a:latin typeface="Arial" panose="020B0604020202020204" pitchFamily="34" charset="0"/>
                          <a:cs typeface="Arial" panose="020B0604020202020204" pitchFamily="34" charset="0"/>
                        </a:rPr>
                        <a:t>Administration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2911661"/>
                  </a:ext>
                </a:extLst>
              </a:tr>
              <a:tr h="370840">
                <a:tc>
                  <a:txBody>
                    <a:bodyPr/>
                    <a:lstStyle/>
                    <a:p>
                      <a:pPr marL="285750" indent="-285750">
                        <a:lnSpc>
                          <a:spcPct val="100000"/>
                        </a:lnSpc>
                        <a:buFont typeface="Wingdings" panose="05000000000000000000" pitchFamily="2" charset="2"/>
                        <a:buChar char="ü"/>
                      </a:pPr>
                      <a:r>
                        <a:rPr lang="en-GB" sz="1800" b="0" dirty="0">
                          <a:solidFill>
                            <a:schemeClr val="tx1"/>
                          </a:solidFill>
                          <a:latin typeface="Arial" panose="020B0604020202020204" pitchFamily="34" charset="0"/>
                          <a:cs typeface="Arial" panose="020B0604020202020204" pitchFamily="34" charset="0"/>
                        </a:rPr>
                        <a:t>Venue hire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00000"/>
                        </a:lnSpc>
                        <a:buFont typeface="Wingdings" panose="05000000000000000000" pitchFamily="2" charset="2"/>
                        <a:buChar char="ü"/>
                      </a:pPr>
                      <a:r>
                        <a:rPr lang="en-GB" sz="1800" b="0" dirty="0">
                          <a:solidFill>
                            <a:schemeClr val="tx1"/>
                          </a:solidFill>
                          <a:latin typeface="Arial" panose="020B0604020202020204" pitchFamily="34" charset="0"/>
                          <a:cs typeface="Arial" panose="020B0604020202020204" pitchFamily="34" charset="0"/>
                        </a:rPr>
                        <a:t>Travel costs (staff, volunteers, residents)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nSpc>
                          <a:spcPct val="100000"/>
                        </a:lnSpc>
                        <a:buFont typeface="Wingdings" panose="05000000000000000000" pitchFamily="2" charset="2"/>
                        <a:buChar char="ü"/>
                      </a:pPr>
                      <a:r>
                        <a:rPr lang="en-GB" sz="1800" b="0" kern="1200" dirty="0">
                          <a:solidFill>
                            <a:schemeClr val="tx1"/>
                          </a:solidFill>
                          <a:latin typeface="Arial" panose="020B0604020202020204" pitchFamily="34" charset="0"/>
                          <a:ea typeface="+mn-ea"/>
                          <a:cs typeface="Arial" panose="020B0604020202020204" pitchFamily="34" charset="0"/>
                        </a:rPr>
                        <a:t>Incentives </a:t>
                      </a:r>
                      <a:r>
                        <a:rPr lang="en-GB" sz="1800" b="0" kern="1200">
                          <a:solidFill>
                            <a:schemeClr val="tx1"/>
                          </a:solidFill>
                          <a:latin typeface="Arial" panose="020B0604020202020204" pitchFamily="34" charset="0"/>
                          <a:ea typeface="+mn-ea"/>
                          <a:cs typeface="Arial" panose="020B0604020202020204" pitchFamily="34" charset="0"/>
                        </a:rPr>
                        <a:t>for engagement </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6289504"/>
                  </a:ext>
                </a:extLst>
              </a:tr>
            </a:tbl>
          </a:graphicData>
        </a:graphic>
      </p:graphicFrame>
    </p:spTree>
    <p:extLst>
      <p:ext uri="{BB962C8B-B14F-4D97-AF65-F5344CB8AC3E}">
        <p14:creationId xmlns:p14="http://schemas.microsoft.com/office/powerpoint/2010/main" val="136336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8BDFA8-F59E-45F1-B22F-B56948277DB3}"/>
              </a:ext>
            </a:extLst>
          </p:cNvPr>
          <p:cNvSpPr>
            <a:spLocks noGrp="1"/>
          </p:cNvSpPr>
          <p:nvPr>
            <p:ph type="body" sz="quarter" idx="11"/>
          </p:nvPr>
        </p:nvSpPr>
        <p:spPr>
          <a:xfrm>
            <a:off x="279034" y="1177679"/>
            <a:ext cx="11599773" cy="391384"/>
          </a:xfrm>
        </p:spPr>
        <p:txBody>
          <a:bodyPr/>
          <a:lstStyle/>
          <a:p>
            <a:pPr algn="ctr"/>
            <a:r>
              <a:rPr lang="en-GB" sz="3200" dirty="0">
                <a:solidFill>
                  <a:schemeClr val="accent4">
                    <a:lumMod val="75000"/>
                  </a:schemeClr>
                </a:solidFill>
              </a:rPr>
              <a:t>Engagement Small Grant</a:t>
            </a:r>
          </a:p>
        </p:txBody>
      </p:sp>
      <p:sp>
        <p:nvSpPr>
          <p:cNvPr id="8" name="Text Placeholder 7">
            <a:extLst>
              <a:ext uri="{FF2B5EF4-FFF2-40B4-BE49-F238E27FC236}">
                <a16:creationId xmlns:a16="http://schemas.microsoft.com/office/drawing/2014/main" id="{3A3E492F-3187-4653-BE8D-36BB79E82F96}"/>
              </a:ext>
            </a:extLst>
          </p:cNvPr>
          <p:cNvSpPr>
            <a:spLocks noGrp="1"/>
          </p:cNvSpPr>
          <p:nvPr>
            <p:ph type="body" sz="quarter" idx="12"/>
          </p:nvPr>
        </p:nvSpPr>
        <p:spPr/>
        <p:txBody>
          <a:bodyPr/>
          <a:lstStyle/>
          <a:p>
            <a:endParaRPr lang="en-GB"/>
          </a:p>
        </p:txBody>
      </p:sp>
      <p:sp>
        <p:nvSpPr>
          <p:cNvPr id="10" name="Text Placeholder 9">
            <a:extLst>
              <a:ext uri="{FF2B5EF4-FFF2-40B4-BE49-F238E27FC236}">
                <a16:creationId xmlns:a16="http://schemas.microsoft.com/office/drawing/2014/main" id="{93590997-FE14-4B30-896D-85E50005AF40}"/>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7443F90B-2A03-4035-8AE8-A497EB95EF6C}"/>
              </a:ext>
            </a:extLst>
          </p:cNvPr>
          <p:cNvSpPr>
            <a:spLocks noGrp="1"/>
          </p:cNvSpPr>
          <p:nvPr>
            <p:ph type="body" sz="quarter" idx="14"/>
          </p:nvPr>
        </p:nvSpPr>
        <p:spPr>
          <a:xfrm>
            <a:off x="309949" y="1977983"/>
            <a:ext cx="11599773" cy="537334"/>
          </a:xfrm>
        </p:spPr>
        <p:txBody>
          <a:bodyPr/>
          <a:lstStyle/>
          <a:p>
            <a:r>
              <a:rPr lang="en-GB" dirty="0">
                <a:solidFill>
                  <a:schemeClr val="accent4"/>
                </a:solidFill>
              </a:rPr>
              <a:t>Timeline</a:t>
            </a:r>
          </a:p>
        </p:txBody>
      </p:sp>
      <p:pic>
        <p:nvPicPr>
          <p:cNvPr id="9" name="Picture 8">
            <a:extLst>
              <a:ext uri="{FF2B5EF4-FFF2-40B4-BE49-F238E27FC236}">
                <a16:creationId xmlns:a16="http://schemas.microsoft.com/office/drawing/2014/main" id="{8D378BF8-F2F6-4585-9370-23FC5B31F651}"/>
              </a:ext>
            </a:extLst>
          </p:cNvPr>
          <p:cNvPicPr>
            <a:picLocks noChangeAspect="1"/>
          </p:cNvPicPr>
          <p:nvPr/>
        </p:nvPicPr>
        <p:blipFill>
          <a:blip r:embed="rId2"/>
          <a:stretch>
            <a:fillRect/>
          </a:stretch>
        </p:blipFill>
        <p:spPr>
          <a:xfrm>
            <a:off x="9314409" y="221022"/>
            <a:ext cx="2520835" cy="599753"/>
          </a:xfrm>
          <a:prstGeom prst="rect">
            <a:avLst/>
          </a:prstGeom>
        </p:spPr>
      </p:pic>
      <p:grpSp>
        <p:nvGrpSpPr>
          <p:cNvPr id="7" name="Group 6">
            <a:extLst>
              <a:ext uri="{FF2B5EF4-FFF2-40B4-BE49-F238E27FC236}">
                <a16:creationId xmlns:a16="http://schemas.microsoft.com/office/drawing/2014/main" id="{A2001078-FD7F-4702-A16C-B9AD51CE7656}"/>
              </a:ext>
            </a:extLst>
          </p:cNvPr>
          <p:cNvGrpSpPr/>
          <p:nvPr/>
        </p:nvGrpSpPr>
        <p:grpSpPr>
          <a:xfrm>
            <a:off x="358141" y="2638056"/>
            <a:ext cx="11472104" cy="2887604"/>
            <a:chOff x="403105" y="2715070"/>
            <a:chExt cx="11472104" cy="2887604"/>
          </a:xfrm>
        </p:grpSpPr>
        <p:grpSp>
          <p:nvGrpSpPr>
            <p:cNvPr id="98" name="Google Shape;1592;p33">
              <a:extLst>
                <a:ext uri="{FF2B5EF4-FFF2-40B4-BE49-F238E27FC236}">
                  <a16:creationId xmlns:a16="http://schemas.microsoft.com/office/drawing/2014/main" id="{EB366A3C-1505-4A6E-834B-EAFAE4BC043F}"/>
                </a:ext>
              </a:extLst>
            </p:cNvPr>
            <p:cNvGrpSpPr/>
            <p:nvPr/>
          </p:nvGrpSpPr>
          <p:grpSpPr>
            <a:xfrm>
              <a:off x="1749687" y="3660312"/>
              <a:ext cx="671406" cy="1050526"/>
              <a:chOff x="2321125" y="2194150"/>
              <a:chExt cx="786425" cy="883925"/>
            </a:xfrm>
          </p:grpSpPr>
          <p:sp>
            <p:nvSpPr>
              <p:cNvPr id="99" name="Google Shape;1593;p33">
                <a:extLst>
                  <a:ext uri="{FF2B5EF4-FFF2-40B4-BE49-F238E27FC236}">
                    <a16:creationId xmlns:a16="http://schemas.microsoft.com/office/drawing/2014/main" id="{D289E8AB-7EB5-43E7-AAEE-5B8D829D1EEB}"/>
                  </a:ext>
                </a:extLst>
              </p:cNvPr>
              <p:cNvSpPr/>
              <p:nvPr/>
            </p:nvSpPr>
            <p:spPr>
              <a:xfrm>
                <a:off x="2321125" y="2194150"/>
                <a:ext cx="786425" cy="883925"/>
              </a:xfrm>
              <a:custGeom>
                <a:avLst/>
                <a:gdLst/>
                <a:ahLst/>
                <a:cxnLst/>
                <a:rect l="l" t="t" r="r" b="b"/>
                <a:pathLst>
                  <a:path w="31457" h="35357" extrusionOk="0">
                    <a:moveTo>
                      <a:pt x="3413" y="1"/>
                    </a:moveTo>
                    <a:cubicBezTo>
                      <a:pt x="2581" y="1"/>
                      <a:pt x="1750" y="40"/>
                      <a:pt x="917" y="117"/>
                    </a:cubicBezTo>
                    <a:cubicBezTo>
                      <a:pt x="869" y="129"/>
                      <a:pt x="822" y="129"/>
                      <a:pt x="774" y="129"/>
                    </a:cubicBezTo>
                    <a:cubicBezTo>
                      <a:pt x="417" y="153"/>
                      <a:pt x="107" y="176"/>
                      <a:pt x="48" y="272"/>
                    </a:cubicBezTo>
                    <a:cubicBezTo>
                      <a:pt x="0" y="367"/>
                      <a:pt x="131" y="438"/>
                      <a:pt x="429" y="486"/>
                    </a:cubicBezTo>
                    <a:cubicBezTo>
                      <a:pt x="834" y="546"/>
                      <a:pt x="1274" y="605"/>
                      <a:pt x="1738" y="641"/>
                    </a:cubicBezTo>
                    <a:cubicBezTo>
                      <a:pt x="3179" y="760"/>
                      <a:pt x="4691" y="796"/>
                      <a:pt x="6477" y="808"/>
                    </a:cubicBezTo>
                    <a:cubicBezTo>
                      <a:pt x="7439" y="808"/>
                      <a:pt x="8541" y="843"/>
                      <a:pt x="9698" y="843"/>
                    </a:cubicBezTo>
                    <a:cubicBezTo>
                      <a:pt x="10045" y="843"/>
                      <a:pt x="10397" y="840"/>
                      <a:pt x="10751" y="831"/>
                    </a:cubicBezTo>
                    <a:cubicBezTo>
                      <a:pt x="11382" y="819"/>
                      <a:pt x="12025" y="819"/>
                      <a:pt x="12656" y="808"/>
                    </a:cubicBezTo>
                    <a:cubicBezTo>
                      <a:pt x="12752" y="808"/>
                      <a:pt x="12842" y="807"/>
                      <a:pt x="12929" y="807"/>
                    </a:cubicBezTo>
                    <a:cubicBezTo>
                      <a:pt x="13146" y="807"/>
                      <a:pt x="13342" y="813"/>
                      <a:pt x="13537" y="855"/>
                    </a:cubicBezTo>
                    <a:cubicBezTo>
                      <a:pt x="13811" y="915"/>
                      <a:pt x="14085" y="998"/>
                      <a:pt x="14335" y="1129"/>
                    </a:cubicBezTo>
                    <a:cubicBezTo>
                      <a:pt x="14823" y="1403"/>
                      <a:pt x="15240" y="1820"/>
                      <a:pt x="15502" y="2320"/>
                    </a:cubicBezTo>
                    <a:cubicBezTo>
                      <a:pt x="15633" y="2570"/>
                      <a:pt x="15716" y="2843"/>
                      <a:pt x="15776" y="3117"/>
                    </a:cubicBezTo>
                    <a:cubicBezTo>
                      <a:pt x="15835" y="3391"/>
                      <a:pt x="15823" y="3665"/>
                      <a:pt x="15823" y="3998"/>
                    </a:cubicBezTo>
                    <a:lnTo>
                      <a:pt x="15835" y="6653"/>
                    </a:lnTo>
                    <a:cubicBezTo>
                      <a:pt x="15847" y="9356"/>
                      <a:pt x="15871" y="12047"/>
                      <a:pt x="15883" y="14750"/>
                    </a:cubicBezTo>
                    <a:cubicBezTo>
                      <a:pt x="15919" y="17393"/>
                      <a:pt x="15954" y="20036"/>
                      <a:pt x="15990" y="22691"/>
                    </a:cubicBezTo>
                    <a:cubicBezTo>
                      <a:pt x="16002" y="24060"/>
                      <a:pt x="16002" y="25441"/>
                      <a:pt x="16014" y="26811"/>
                    </a:cubicBezTo>
                    <a:cubicBezTo>
                      <a:pt x="16038" y="28323"/>
                      <a:pt x="16062" y="29847"/>
                      <a:pt x="16085" y="31359"/>
                    </a:cubicBezTo>
                    <a:cubicBezTo>
                      <a:pt x="16085" y="31740"/>
                      <a:pt x="16074" y="32121"/>
                      <a:pt x="16133" y="32514"/>
                    </a:cubicBezTo>
                    <a:cubicBezTo>
                      <a:pt x="16181" y="32895"/>
                      <a:pt x="16312" y="33276"/>
                      <a:pt x="16502" y="33621"/>
                    </a:cubicBezTo>
                    <a:cubicBezTo>
                      <a:pt x="16871" y="34312"/>
                      <a:pt x="17490" y="34847"/>
                      <a:pt x="18217" y="35145"/>
                    </a:cubicBezTo>
                    <a:cubicBezTo>
                      <a:pt x="18490" y="35252"/>
                      <a:pt x="18776" y="35300"/>
                      <a:pt x="19062" y="35347"/>
                    </a:cubicBezTo>
                    <a:cubicBezTo>
                      <a:pt x="19205" y="35353"/>
                      <a:pt x="19348" y="35356"/>
                      <a:pt x="19491" y="35356"/>
                    </a:cubicBezTo>
                    <a:cubicBezTo>
                      <a:pt x="19633" y="35356"/>
                      <a:pt x="19776" y="35353"/>
                      <a:pt x="19919" y="35347"/>
                    </a:cubicBezTo>
                    <a:lnTo>
                      <a:pt x="21610" y="35324"/>
                    </a:lnTo>
                    <a:cubicBezTo>
                      <a:pt x="23670" y="35300"/>
                      <a:pt x="25718" y="35276"/>
                      <a:pt x="27777" y="35252"/>
                    </a:cubicBezTo>
                    <a:cubicBezTo>
                      <a:pt x="28813" y="35228"/>
                      <a:pt x="29837" y="35205"/>
                      <a:pt x="30861" y="35181"/>
                    </a:cubicBezTo>
                    <a:cubicBezTo>
                      <a:pt x="31040" y="35181"/>
                      <a:pt x="31218" y="35145"/>
                      <a:pt x="31385" y="35121"/>
                    </a:cubicBezTo>
                    <a:cubicBezTo>
                      <a:pt x="31421" y="35121"/>
                      <a:pt x="31456" y="35109"/>
                      <a:pt x="31444" y="35097"/>
                    </a:cubicBezTo>
                    <a:cubicBezTo>
                      <a:pt x="31421" y="35074"/>
                      <a:pt x="31385" y="35050"/>
                      <a:pt x="31337" y="35050"/>
                    </a:cubicBezTo>
                    <a:cubicBezTo>
                      <a:pt x="31099" y="35038"/>
                      <a:pt x="30861" y="35026"/>
                      <a:pt x="30611" y="35026"/>
                    </a:cubicBezTo>
                    <a:lnTo>
                      <a:pt x="28266" y="35038"/>
                    </a:lnTo>
                    <a:lnTo>
                      <a:pt x="21336" y="35014"/>
                    </a:lnTo>
                    <a:lnTo>
                      <a:pt x="19419" y="35014"/>
                    </a:lnTo>
                    <a:cubicBezTo>
                      <a:pt x="18824" y="35014"/>
                      <a:pt x="18252" y="34847"/>
                      <a:pt x="17752" y="34526"/>
                    </a:cubicBezTo>
                    <a:cubicBezTo>
                      <a:pt x="17240" y="34181"/>
                      <a:pt x="16812" y="33681"/>
                      <a:pt x="16597" y="33097"/>
                    </a:cubicBezTo>
                    <a:cubicBezTo>
                      <a:pt x="16490" y="32800"/>
                      <a:pt x="16419" y="32490"/>
                      <a:pt x="16419" y="32169"/>
                    </a:cubicBezTo>
                    <a:cubicBezTo>
                      <a:pt x="16395" y="31847"/>
                      <a:pt x="16407" y="31502"/>
                      <a:pt x="16407" y="31168"/>
                    </a:cubicBezTo>
                    <a:cubicBezTo>
                      <a:pt x="16407" y="29823"/>
                      <a:pt x="16407" y="28478"/>
                      <a:pt x="16407" y="27132"/>
                    </a:cubicBezTo>
                    <a:lnTo>
                      <a:pt x="16395" y="25953"/>
                    </a:lnTo>
                    <a:lnTo>
                      <a:pt x="16383" y="20358"/>
                    </a:lnTo>
                    <a:lnTo>
                      <a:pt x="16383" y="11964"/>
                    </a:lnTo>
                    <a:lnTo>
                      <a:pt x="16383" y="4308"/>
                    </a:lnTo>
                    <a:cubicBezTo>
                      <a:pt x="16371" y="3963"/>
                      <a:pt x="16395" y="3629"/>
                      <a:pt x="16359" y="3260"/>
                    </a:cubicBezTo>
                    <a:cubicBezTo>
                      <a:pt x="16324" y="2891"/>
                      <a:pt x="16216" y="2534"/>
                      <a:pt x="16074" y="2212"/>
                    </a:cubicBezTo>
                    <a:cubicBezTo>
                      <a:pt x="15776" y="1546"/>
                      <a:pt x="15240" y="998"/>
                      <a:pt x="14609" y="653"/>
                    </a:cubicBezTo>
                    <a:cubicBezTo>
                      <a:pt x="14323" y="510"/>
                      <a:pt x="14026" y="391"/>
                      <a:pt x="13704" y="319"/>
                    </a:cubicBezTo>
                    <a:cubicBezTo>
                      <a:pt x="13407" y="260"/>
                      <a:pt x="13073" y="248"/>
                      <a:pt x="12775" y="248"/>
                    </a:cubicBezTo>
                    <a:lnTo>
                      <a:pt x="10978" y="236"/>
                    </a:lnTo>
                    <a:lnTo>
                      <a:pt x="7370" y="176"/>
                    </a:lnTo>
                    <a:cubicBezTo>
                      <a:pt x="6882" y="165"/>
                      <a:pt x="6370" y="165"/>
                      <a:pt x="5917" y="117"/>
                    </a:cubicBezTo>
                    <a:cubicBezTo>
                      <a:pt x="5078" y="40"/>
                      <a:pt x="4245" y="1"/>
                      <a:pt x="34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94;p33">
                <a:extLst>
                  <a:ext uri="{FF2B5EF4-FFF2-40B4-BE49-F238E27FC236}">
                    <a16:creationId xmlns:a16="http://schemas.microsoft.com/office/drawing/2014/main" id="{84620C22-5526-4CAE-BE01-18EA3FED4B46}"/>
                  </a:ext>
                </a:extLst>
              </p:cNvPr>
              <p:cNvSpPr/>
              <p:nvPr/>
            </p:nvSpPr>
            <p:spPr>
              <a:xfrm>
                <a:off x="2683075" y="2568825"/>
                <a:ext cx="83950" cy="70400"/>
              </a:xfrm>
              <a:custGeom>
                <a:avLst/>
                <a:gdLst/>
                <a:ahLst/>
                <a:cxnLst/>
                <a:rect l="l" t="t" r="r" b="b"/>
                <a:pathLst>
                  <a:path w="3358" h="2816" extrusionOk="0">
                    <a:moveTo>
                      <a:pt x="155" y="1"/>
                    </a:moveTo>
                    <a:cubicBezTo>
                      <a:pt x="60" y="1"/>
                      <a:pt x="0" y="108"/>
                      <a:pt x="48" y="191"/>
                    </a:cubicBezTo>
                    <a:lnTo>
                      <a:pt x="1548" y="2751"/>
                    </a:lnTo>
                    <a:cubicBezTo>
                      <a:pt x="1573" y="2794"/>
                      <a:pt x="1613" y="2815"/>
                      <a:pt x="1654" y="2815"/>
                    </a:cubicBezTo>
                    <a:cubicBezTo>
                      <a:pt x="1691" y="2815"/>
                      <a:pt x="1727" y="2797"/>
                      <a:pt x="1750" y="2763"/>
                    </a:cubicBezTo>
                    <a:lnTo>
                      <a:pt x="3310" y="227"/>
                    </a:lnTo>
                    <a:cubicBezTo>
                      <a:pt x="3358" y="144"/>
                      <a:pt x="3310" y="37"/>
                      <a:pt x="3215" y="37"/>
                    </a:cubicBezTo>
                    <a:lnTo>
                      <a:pt x="1679" y="25"/>
                    </a:lnTo>
                    <a:lnTo>
                      <a:pt x="1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595;p33">
              <a:extLst>
                <a:ext uri="{FF2B5EF4-FFF2-40B4-BE49-F238E27FC236}">
                  <a16:creationId xmlns:a16="http://schemas.microsoft.com/office/drawing/2014/main" id="{37131205-3F0A-4E28-84B8-E553E4F10916}"/>
                </a:ext>
              </a:extLst>
            </p:cNvPr>
            <p:cNvGrpSpPr/>
            <p:nvPr/>
          </p:nvGrpSpPr>
          <p:grpSpPr>
            <a:xfrm>
              <a:off x="3773502" y="3660609"/>
              <a:ext cx="694663" cy="1055606"/>
              <a:chOff x="4182650" y="2194400"/>
              <a:chExt cx="786725" cy="888200"/>
            </a:xfrm>
          </p:grpSpPr>
          <p:sp>
            <p:nvSpPr>
              <p:cNvPr id="102" name="Google Shape;1596;p33">
                <a:extLst>
                  <a:ext uri="{FF2B5EF4-FFF2-40B4-BE49-F238E27FC236}">
                    <a16:creationId xmlns:a16="http://schemas.microsoft.com/office/drawing/2014/main" id="{7B9E0D6E-B89C-4F64-8509-B3C40A0E4334}"/>
                  </a:ext>
                </a:extLst>
              </p:cNvPr>
              <p:cNvSpPr/>
              <p:nvPr/>
            </p:nvSpPr>
            <p:spPr>
              <a:xfrm>
                <a:off x="4182650" y="2194400"/>
                <a:ext cx="786725" cy="888200"/>
              </a:xfrm>
              <a:custGeom>
                <a:avLst/>
                <a:gdLst/>
                <a:ahLst/>
                <a:cxnLst/>
                <a:rect l="l" t="t" r="r" b="b"/>
                <a:pathLst>
                  <a:path w="31469" h="35528" extrusionOk="0">
                    <a:moveTo>
                      <a:pt x="21784" y="0"/>
                    </a:moveTo>
                    <a:cubicBezTo>
                      <a:pt x="21429" y="0"/>
                      <a:pt x="21069" y="3"/>
                      <a:pt x="20706" y="12"/>
                    </a:cubicBezTo>
                    <a:cubicBezTo>
                      <a:pt x="20075" y="12"/>
                      <a:pt x="19444" y="24"/>
                      <a:pt x="18801" y="36"/>
                    </a:cubicBezTo>
                    <a:cubicBezTo>
                      <a:pt x="18503" y="36"/>
                      <a:pt x="18134" y="36"/>
                      <a:pt x="17777" y="107"/>
                    </a:cubicBezTo>
                    <a:cubicBezTo>
                      <a:pt x="17432" y="178"/>
                      <a:pt x="17086" y="297"/>
                      <a:pt x="16777" y="464"/>
                    </a:cubicBezTo>
                    <a:cubicBezTo>
                      <a:pt x="16146" y="809"/>
                      <a:pt x="15622" y="1333"/>
                      <a:pt x="15288" y="1964"/>
                    </a:cubicBezTo>
                    <a:cubicBezTo>
                      <a:pt x="15122" y="2274"/>
                      <a:pt x="15015" y="2619"/>
                      <a:pt x="14943" y="2976"/>
                    </a:cubicBezTo>
                    <a:cubicBezTo>
                      <a:pt x="14919" y="3143"/>
                      <a:pt x="14895" y="3322"/>
                      <a:pt x="14895" y="3500"/>
                    </a:cubicBezTo>
                    <a:cubicBezTo>
                      <a:pt x="14884" y="3691"/>
                      <a:pt x="14895" y="3834"/>
                      <a:pt x="14884" y="3988"/>
                    </a:cubicBezTo>
                    <a:lnTo>
                      <a:pt x="14907" y="6643"/>
                    </a:lnTo>
                    <a:cubicBezTo>
                      <a:pt x="14919" y="9346"/>
                      <a:pt x="14931" y="12037"/>
                      <a:pt x="14943" y="14740"/>
                    </a:cubicBezTo>
                    <a:cubicBezTo>
                      <a:pt x="14979" y="17383"/>
                      <a:pt x="15015" y="20026"/>
                      <a:pt x="15050" y="22681"/>
                    </a:cubicBezTo>
                    <a:cubicBezTo>
                      <a:pt x="15062" y="24050"/>
                      <a:pt x="15074" y="25431"/>
                      <a:pt x="15074" y="26801"/>
                    </a:cubicBezTo>
                    <a:cubicBezTo>
                      <a:pt x="15098" y="28313"/>
                      <a:pt x="15122" y="29837"/>
                      <a:pt x="15146" y="31349"/>
                    </a:cubicBezTo>
                    <a:cubicBezTo>
                      <a:pt x="15146" y="31730"/>
                      <a:pt x="15169" y="32111"/>
                      <a:pt x="15134" y="32480"/>
                    </a:cubicBezTo>
                    <a:cubicBezTo>
                      <a:pt x="15086" y="32837"/>
                      <a:pt x="14979" y="33206"/>
                      <a:pt x="14812" y="33528"/>
                    </a:cubicBezTo>
                    <a:cubicBezTo>
                      <a:pt x="14467" y="34183"/>
                      <a:pt x="13872" y="34706"/>
                      <a:pt x="13181" y="34968"/>
                    </a:cubicBezTo>
                    <a:cubicBezTo>
                      <a:pt x="12919" y="35076"/>
                      <a:pt x="12657" y="35123"/>
                      <a:pt x="12383" y="35159"/>
                    </a:cubicBezTo>
                    <a:cubicBezTo>
                      <a:pt x="12109" y="35183"/>
                      <a:pt x="11824" y="35183"/>
                      <a:pt x="11550" y="35183"/>
                    </a:cubicBezTo>
                    <a:lnTo>
                      <a:pt x="9859" y="35218"/>
                    </a:lnTo>
                    <a:cubicBezTo>
                      <a:pt x="7799" y="35242"/>
                      <a:pt x="5740" y="35266"/>
                      <a:pt x="3680" y="35290"/>
                    </a:cubicBezTo>
                    <a:cubicBezTo>
                      <a:pt x="2656" y="35314"/>
                      <a:pt x="1632" y="35337"/>
                      <a:pt x="596" y="35361"/>
                    </a:cubicBezTo>
                    <a:cubicBezTo>
                      <a:pt x="417" y="35361"/>
                      <a:pt x="251" y="35397"/>
                      <a:pt x="72" y="35409"/>
                    </a:cubicBezTo>
                    <a:cubicBezTo>
                      <a:pt x="36" y="35421"/>
                      <a:pt x="1" y="35433"/>
                      <a:pt x="13" y="35445"/>
                    </a:cubicBezTo>
                    <a:cubicBezTo>
                      <a:pt x="36" y="35457"/>
                      <a:pt x="72" y="35492"/>
                      <a:pt x="132" y="35492"/>
                    </a:cubicBezTo>
                    <a:cubicBezTo>
                      <a:pt x="358" y="35504"/>
                      <a:pt x="608" y="35516"/>
                      <a:pt x="846" y="35516"/>
                    </a:cubicBezTo>
                    <a:lnTo>
                      <a:pt x="3204" y="35504"/>
                    </a:lnTo>
                    <a:lnTo>
                      <a:pt x="10121" y="35516"/>
                    </a:lnTo>
                    <a:cubicBezTo>
                      <a:pt x="10764" y="35528"/>
                      <a:pt x="11395" y="35528"/>
                      <a:pt x="12038" y="35528"/>
                    </a:cubicBezTo>
                    <a:cubicBezTo>
                      <a:pt x="12383" y="35516"/>
                      <a:pt x="12729" y="35480"/>
                      <a:pt x="13062" y="35373"/>
                    </a:cubicBezTo>
                    <a:cubicBezTo>
                      <a:pt x="13383" y="35266"/>
                      <a:pt x="13693" y="35123"/>
                      <a:pt x="13979" y="34921"/>
                    </a:cubicBezTo>
                    <a:cubicBezTo>
                      <a:pt x="14574" y="34504"/>
                      <a:pt x="15038" y="33921"/>
                      <a:pt x="15276" y="33230"/>
                    </a:cubicBezTo>
                    <a:cubicBezTo>
                      <a:pt x="15396" y="32897"/>
                      <a:pt x="15467" y="32540"/>
                      <a:pt x="15467" y="32182"/>
                    </a:cubicBezTo>
                    <a:cubicBezTo>
                      <a:pt x="15479" y="31825"/>
                      <a:pt x="15467" y="31504"/>
                      <a:pt x="15467" y="31158"/>
                    </a:cubicBezTo>
                    <a:cubicBezTo>
                      <a:pt x="15467" y="29813"/>
                      <a:pt x="15467" y="28468"/>
                      <a:pt x="15467" y="27122"/>
                    </a:cubicBezTo>
                    <a:lnTo>
                      <a:pt x="15467" y="25943"/>
                    </a:lnTo>
                    <a:lnTo>
                      <a:pt x="15443" y="20348"/>
                    </a:lnTo>
                    <a:lnTo>
                      <a:pt x="15443" y="11954"/>
                    </a:lnTo>
                    <a:lnTo>
                      <a:pt x="15443" y="4298"/>
                    </a:lnTo>
                    <a:cubicBezTo>
                      <a:pt x="15443" y="3953"/>
                      <a:pt x="15431" y="3595"/>
                      <a:pt x="15467" y="3286"/>
                    </a:cubicBezTo>
                    <a:cubicBezTo>
                      <a:pt x="15503" y="2964"/>
                      <a:pt x="15598" y="2643"/>
                      <a:pt x="15729" y="2357"/>
                    </a:cubicBezTo>
                    <a:cubicBezTo>
                      <a:pt x="15991" y="1762"/>
                      <a:pt x="16467" y="1274"/>
                      <a:pt x="17027" y="952"/>
                    </a:cubicBezTo>
                    <a:cubicBezTo>
                      <a:pt x="17277" y="821"/>
                      <a:pt x="17551" y="714"/>
                      <a:pt x="17824" y="655"/>
                    </a:cubicBezTo>
                    <a:cubicBezTo>
                      <a:pt x="18110" y="595"/>
                      <a:pt x="18384" y="583"/>
                      <a:pt x="18682" y="583"/>
                    </a:cubicBezTo>
                    <a:lnTo>
                      <a:pt x="20491" y="595"/>
                    </a:lnTo>
                    <a:lnTo>
                      <a:pt x="24087" y="655"/>
                    </a:lnTo>
                    <a:cubicBezTo>
                      <a:pt x="24575" y="667"/>
                      <a:pt x="25087" y="667"/>
                      <a:pt x="25540" y="714"/>
                    </a:cubicBezTo>
                    <a:cubicBezTo>
                      <a:pt x="26379" y="792"/>
                      <a:pt x="27212" y="830"/>
                      <a:pt x="28044" y="830"/>
                    </a:cubicBezTo>
                    <a:cubicBezTo>
                      <a:pt x="28876" y="830"/>
                      <a:pt x="29707" y="792"/>
                      <a:pt x="30540" y="714"/>
                    </a:cubicBezTo>
                    <a:cubicBezTo>
                      <a:pt x="30588" y="714"/>
                      <a:pt x="30636" y="714"/>
                      <a:pt x="30695" y="702"/>
                    </a:cubicBezTo>
                    <a:cubicBezTo>
                      <a:pt x="31040" y="690"/>
                      <a:pt x="31350" y="655"/>
                      <a:pt x="31409" y="559"/>
                    </a:cubicBezTo>
                    <a:cubicBezTo>
                      <a:pt x="31469" y="476"/>
                      <a:pt x="31338" y="393"/>
                      <a:pt x="31028" y="345"/>
                    </a:cubicBezTo>
                    <a:cubicBezTo>
                      <a:pt x="30624" y="286"/>
                      <a:pt x="30183" y="238"/>
                      <a:pt x="29731" y="202"/>
                    </a:cubicBezTo>
                    <a:cubicBezTo>
                      <a:pt x="28278" y="71"/>
                      <a:pt x="26766" y="36"/>
                      <a:pt x="24980" y="24"/>
                    </a:cubicBezTo>
                    <a:cubicBezTo>
                      <a:pt x="24863" y="25"/>
                      <a:pt x="24744" y="25"/>
                      <a:pt x="24623" y="25"/>
                    </a:cubicBezTo>
                    <a:cubicBezTo>
                      <a:pt x="23757" y="25"/>
                      <a:pt x="22791" y="0"/>
                      <a:pt x="217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97;p33">
                <a:extLst>
                  <a:ext uri="{FF2B5EF4-FFF2-40B4-BE49-F238E27FC236}">
                    <a16:creationId xmlns:a16="http://schemas.microsoft.com/office/drawing/2014/main" id="{307BD06A-EC02-405D-8BE6-531217587FA4}"/>
                  </a:ext>
                </a:extLst>
              </p:cNvPr>
              <p:cNvSpPr/>
              <p:nvPr/>
            </p:nvSpPr>
            <p:spPr>
              <a:xfrm>
                <a:off x="4519900" y="2569350"/>
                <a:ext cx="83975" cy="70350"/>
              </a:xfrm>
              <a:custGeom>
                <a:avLst/>
                <a:gdLst/>
                <a:ahLst/>
                <a:cxnLst/>
                <a:rect l="l" t="t" r="r" b="b"/>
                <a:pathLst>
                  <a:path w="3359" h="2814" extrusionOk="0">
                    <a:moveTo>
                      <a:pt x="1715" y="1"/>
                    </a:moveTo>
                    <a:cubicBezTo>
                      <a:pt x="1673" y="1"/>
                      <a:pt x="1632" y="21"/>
                      <a:pt x="1608" y="63"/>
                    </a:cubicBezTo>
                    <a:lnTo>
                      <a:pt x="48" y="2587"/>
                    </a:lnTo>
                    <a:cubicBezTo>
                      <a:pt x="1" y="2671"/>
                      <a:pt x="60" y="2778"/>
                      <a:pt x="155" y="2778"/>
                    </a:cubicBezTo>
                    <a:lnTo>
                      <a:pt x="1679" y="2802"/>
                    </a:lnTo>
                    <a:lnTo>
                      <a:pt x="3203" y="2814"/>
                    </a:lnTo>
                    <a:cubicBezTo>
                      <a:pt x="3299" y="2814"/>
                      <a:pt x="3358" y="2718"/>
                      <a:pt x="3310" y="2635"/>
                    </a:cubicBezTo>
                    <a:lnTo>
                      <a:pt x="1822" y="63"/>
                    </a:lnTo>
                    <a:cubicBezTo>
                      <a:pt x="1798" y="21"/>
                      <a:pt x="1757" y="1"/>
                      <a:pt x="17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599;p33">
              <a:extLst>
                <a:ext uri="{FF2B5EF4-FFF2-40B4-BE49-F238E27FC236}">
                  <a16:creationId xmlns:a16="http://schemas.microsoft.com/office/drawing/2014/main" id="{DDF9DAC1-64F1-4126-816E-3BB902751E74}"/>
                </a:ext>
              </a:extLst>
            </p:cNvPr>
            <p:cNvSpPr/>
            <p:nvPr/>
          </p:nvSpPr>
          <p:spPr>
            <a:xfrm>
              <a:off x="403105" y="2722989"/>
              <a:ext cx="1357637" cy="1903021"/>
            </a:xfrm>
            <a:custGeom>
              <a:avLst/>
              <a:gdLst/>
              <a:ahLst/>
              <a:cxnLst/>
              <a:rect l="l" t="t" r="r" b="b"/>
              <a:pathLst>
                <a:path w="43947" h="64049" extrusionOk="0">
                  <a:moveTo>
                    <a:pt x="5295" y="1"/>
                  </a:moveTo>
                  <a:cubicBezTo>
                    <a:pt x="5104" y="1"/>
                    <a:pt x="4904" y="12"/>
                    <a:pt x="4703" y="29"/>
                  </a:cubicBezTo>
                  <a:cubicBezTo>
                    <a:pt x="4429" y="53"/>
                    <a:pt x="4167" y="101"/>
                    <a:pt x="3906" y="172"/>
                  </a:cubicBezTo>
                  <a:cubicBezTo>
                    <a:pt x="2774" y="482"/>
                    <a:pt x="1774" y="1208"/>
                    <a:pt x="1131" y="2196"/>
                  </a:cubicBezTo>
                  <a:cubicBezTo>
                    <a:pt x="810" y="2684"/>
                    <a:pt x="584" y="3232"/>
                    <a:pt x="465" y="3803"/>
                  </a:cubicBezTo>
                  <a:cubicBezTo>
                    <a:pt x="405" y="4089"/>
                    <a:pt x="369" y="4387"/>
                    <a:pt x="357" y="4673"/>
                  </a:cubicBezTo>
                  <a:cubicBezTo>
                    <a:pt x="346" y="4958"/>
                    <a:pt x="357" y="5232"/>
                    <a:pt x="357" y="5518"/>
                  </a:cubicBezTo>
                  <a:cubicBezTo>
                    <a:pt x="357" y="7732"/>
                    <a:pt x="357" y="9959"/>
                    <a:pt x="357" y="12173"/>
                  </a:cubicBezTo>
                  <a:cubicBezTo>
                    <a:pt x="393" y="19960"/>
                    <a:pt x="334" y="27699"/>
                    <a:pt x="274" y="35450"/>
                  </a:cubicBezTo>
                  <a:cubicBezTo>
                    <a:pt x="262" y="37022"/>
                    <a:pt x="262" y="38701"/>
                    <a:pt x="203" y="40141"/>
                  </a:cubicBezTo>
                  <a:cubicBezTo>
                    <a:pt x="0" y="45559"/>
                    <a:pt x="0" y="50916"/>
                    <a:pt x="203" y="56310"/>
                  </a:cubicBezTo>
                  <a:cubicBezTo>
                    <a:pt x="203" y="56453"/>
                    <a:pt x="203" y="56619"/>
                    <a:pt x="215" y="56774"/>
                  </a:cubicBezTo>
                  <a:cubicBezTo>
                    <a:pt x="238" y="57917"/>
                    <a:pt x="274" y="58905"/>
                    <a:pt x="405" y="59096"/>
                  </a:cubicBezTo>
                  <a:cubicBezTo>
                    <a:pt x="423" y="59123"/>
                    <a:pt x="441" y="59136"/>
                    <a:pt x="458" y="59136"/>
                  </a:cubicBezTo>
                  <a:cubicBezTo>
                    <a:pt x="555" y="59136"/>
                    <a:pt x="640" y="58712"/>
                    <a:pt x="691" y="57893"/>
                  </a:cubicBezTo>
                  <a:cubicBezTo>
                    <a:pt x="774" y="56572"/>
                    <a:pt x="846" y="55143"/>
                    <a:pt x="893" y="53667"/>
                  </a:cubicBezTo>
                  <a:cubicBezTo>
                    <a:pt x="1060" y="48988"/>
                    <a:pt x="1096" y="44094"/>
                    <a:pt x="1119" y="38331"/>
                  </a:cubicBezTo>
                  <a:cubicBezTo>
                    <a:pt x="1108" y="34295"/>
                    <a:pt x="1191" y="29497"/>
                    <a:pt x="1143" y="24544"/>
                  </a:cubicBezTo>
                  <a:cubicBezTo>
                    <a:pt x="1108" y="20448"/>
                    <a:pt x="1108" y="16329"/>
                    <a:pt x="1108" y="12209"/>
                  </a:cubicBezTo>
                  <a:lnTo>
                    <a:pt x="1108" y="6018"/>
                  </a:lnTo>
                  <a:lnTo>
                    <a:pt x="1108" y="5244"/>
                  </a:lnTo>
                  <a:lnTo>
                    <a:pt x="1108" y="4851"/>
                  </a:lnTo>
                  <a:cubicBezTo>
                    <a:pt x="1108" y="4732"/>
                    <a:pt x="1119" y="4625"/>
                    <a:pt x="1119" y="4506"/>
                  </a:cubicBezTo>
                  <a:cubicBezTo>
                    <a:pt x="1155" y="4042"/>
                    <a:pt x="1262" y="3601"/>
                    <a:pt x="1441" y="3172"/>
                  </a:cubicBezTo>
                  <a:cubicBezTo>
                    <a:pt x="1810" y="2327"/>
                    <a:pt x="2477" y="1625"/>
                    <a:pt x="3286" y="1196"/>
                  </a:cubicBezTo>
                  <a:cubicBezTo>
                    <a:pt x="3858" y="910"/>
                    <a:pt x="4477" y="743"/>
                    <a:pt x="5120" y="732"/>
                  </a:cubicBezTo>
                  <a:lnTo>
                    <a:pt x="7251" y="732"/>
                  </a:lnTo>
                  <a:lnTo>
                    <a:pt x="11537" y="720"/>
                  </a:lnTo>
                  <a:cubicBezTo>
                    <a:pt x="20253" y="696"/>
                    <a:pt x="28968" y="684"/>
                    <a:pt x="37684" y="660"/>
                  </a:cubicBezTo>
                  <a:cubicBezTo>
                    <a:pt x="38033" y="660"/>
                    <a:pt x="38403" y="655"/>
                    <a:pt x="38756" y="655"/>
                  </a:cubicBezTo>
                  <a:cubicBezTo>
                    <a:pt x="38932" y="655"/>
                    <a:pt x="39104" y="656"/>
                    <a:pt x="39267" y="660"/>
                  </a:cubicBezTo>
                  <a:cubicBezTo>
                    <a:pt x="39755" y="684"/>
                    <a:pt x="40232" y="791"/>
                    <a:pt x="40684" y="970"/>
                  </a:cubicBezTo>
                  <a:cubicBezTo>
                    <a:pt x="41589" y="1351"/>
                    <a:pt x="42339" y="2053"/>
                    <a:pt x="42791" y="2922"/>
                  </a:cubicBezTo>
                  <a:cubicBezTo>
                    <a:pt x="43006" y="3351"/>
                    <a:pt x="43160" y="3827"/>
                    <a:pt x="43220" y="4315"/>
                  </a:cubicBezTo>
                  <a:cubicBezTo>
                    <a:pt x="43268" y="4780"/>
                    <a:pt x="43244" y="5351"/>
                    <a:pt x="43256" y="5875"/>
                  </a:cubicBezTo>
                  <a:lnTo>
                    <a:pt x="43280" y="9078"/>
                  </a:lnTo>
                  <a:cubicBezTo>
                    <a:pt x="43303" y="13352"/>
                    <a:pt x="43327" y="17627"/>
                    <a:pt x="43351" y="21901"/>
                  </a:cubicBezTo>
                  <a:cubicBezTo>
                    <a:pt x="43363" y="26330"/>
                    <a:pt x="43375" y="30771"/>
                    <a:pt x="43387" y="35212"/>
                  </a:cubicBezTo>
                  <a:cubicBezTo>
                    <a:pt x="43410" y="40117"/>
                    <a:pt x="43446" y="45023"/>
                    <a:pt x="43470" y="49916"/>
                  </a:cubicBezTo>
                  <a:cubicBezTo>
                    <a:pt x="43482" y="52369"/>
                    <a:pt x="43494" y="54822"/>
                    <a:pt x="43506" y="57274"/>
                  </a:cubicBezTo>
                  <a:cubicBezTo>
                    <a:pt x="43470" y="58501"/>
                    <a:pt x="43672" y="59763"/>
                    <a:pt x="43172" y="60870"/>
                  </a:cubicBezTo>
                  <a:cubicBezTo>
                    <a:pt x="42696" y="61977"/>
                    <a:pt x="41767" y="62882"/>
                    <a:pt x="40636" y="63299"/>
                  </a:cubicBezTo>
                  <a:cubicBezTo>
                    <a:pt x="40220" y="63454"/>
                    <a:pt x="39779" y="63549"/>
                    <a:pt x="39339" y="63573"/>
                  </a:cubicBezTo>
                  <a:cubicBezTo>
                    <a:pt x="39176" y="63581"/>
                    <a:pt x="39010" y="63584"/>
                    <a:pt x="38842" y="63584"/>
                  </a:cubicBezTo>
                  <a:cubicBezTo>
                    <a:pt x="38659" y="63584"/>
                    <a:pt x="38474" y="63581"/>
                    <a:pt x="38290" y="63581"/>
                  </a:cubicBezTo>
                  <a:cubicBezTo>
                    <a:pt x="38187" y="63581"/>
                    <a:pt x="38084" y="63582"/>
                    <a:pt x="37981" y="63585"/>
                  </a:cubicBezTo>
                  <a:cubicBezTo>
                    <a:pt x="37076" y="63585"/>
                    <a:pt x="36160" y="63596"/>
                    <a:pt x="35255" y="63596"/>
                  </a:cubicBezTo>
                  <a:cubicBezTo>
                    <a:pt x="33433" y="63608"/>
                    <a:pt x="31611" y="63620"/>
                    <a:pt x="29790" y="63632"/>
                  </a:cubicBezTo>
                  <a:cubicBezTo>
                    <a:pt x="23146" y="63668"/>
                    <a:pt x="16490" y="63704"/>
                    <a:pt x="9847" y="63739"/>
                  </a:cubicBezTo>
                  <a:cubicBezTo>
                    <a:pt x="8418" y="63739"/>
                    <a:pt x="7007" y="63766"/>
                    <a:pt x="5583" y="63766"/>
                  </a:cubicBezTo>
                  <a:cubicBezTo>
                    <a:pt x="5346" y="63766"/>
                    <a:pt x="5108" y="63765"/>
                    <a:pt x="4870" y="63763"/>
                  </a:cubicBezTo>
                  <a:cubicBezTo>
                    <a:pt x="3179" y="63680"/>
                    <a:pt x="1572" y="62608"/>
                    <a:pt x="881" y="61037"/>
                  </a:cubicBezTo>
                  <a:cubicBezTo>
                    <a:pt x="631" y="60489"/>
                    <a:pt x="465" y="59929"/>
                    <a:pt x="417" y="59346"/>
                  </a:cubicBezTo>
                  <a:cubicBezTo>
                    <a:pt x="406" y="59248"/>
                    <a:pt x="385" y="59140"/>
                    <a:pt x="373" y="59140"/>
                  </a:cubicBezTo>
                  <a:cubicBezTo>
                    <a:pt x="372" y="59140"/>
                    <a:pt x="370" y="59141"/>
                    <a:pt x="369" y="59144"/>
                  </a:cubicBezTo>
                  <a:cubicBezTo>
                    <a:pt x="346" y="59227"/>
                    <a:pt x="310" y="59346"/>
                    <a:pt x="322" y="59525"/>
                  </a:cubicBezTo>
                  <a:cubicBezTo>
                    <a:pt x="357" y="60334"/>
                    <a:pt x="643" y="61168"/>
                    <a:pt x="1096" y="61858"/>
                  </a:cubicBezTo>
                  <a:cubicBezTo>
                    <a:pt x="1846" y="63001"/>
                    <a:pt x="3096" y="63775"/>
                    <a:pt x="4441" y="63966"/>
                  </a:cubicBezTo>
                  <a:cubicBezTo>
                    <a:pt x="4793" y="64013"/>
                    <a:pt x="5120" y="64025"/>
                    <a:pt x="5440" y="64025"/>
                  </a:cubicBezTo>
                  <a:cubicBezTo>
                    <a:pt x="5760" y="64025"/>
                    <a:pt x="6072" y="64013"/>
                    <a:pt x="6394" y="64013"/>
                  </a:cubicBezTo>
                  <a:lnTo>
                    <a:pt x="8287" y="64013"/>
                  </a:lnTo>
                  <a:lnTo>
                    <a:pt x="30659" y="64049"/>
                  </a:lnTo>
                  <a:lnTo>
                    <a:pt x="38398" y="64049"/>
                  </a:lnTo>
                  <a:cubicBezTo>
                    <a:pt x="38660" y="64049"/>
                    <a:pt x="38898" y="64049"/>
                    <a:pt x="39172" y="64037"/>
                  </a:cubicBezTo>
                  <a:cubicBezTo>
                    <a:pt x="39315" y="64037"/>
                    <a:pt x="39458" y="64025"/>
                    <a:pt x="39589" y="64013"/>
                  </a:cubicBezTo>
                  <a:lnTo>
                    <a:pt x="40005" y="63954"/>
                  </a:lnTo>
                  <a:cubicBezTo>
                    <a:pt x="41089" y="63739"/>
                    <a:pt x="42089" y="63144"/>
                    <a:pt x="42791" y="62299"/>
                  </a:cubicBezTo>
                  <a:cubicBezTo>
                    <a:pt x="43541" y="61406"/>
                    <a:pt x="43946" y="60239"/>
                    <a:pt x="43934" y="59084"/>
                  </a:cubicBezTo>
                  <a:lnTo>
                    <a:pt x="43922" y="55822"/>
                  </a:lnTo>
                  <a:lnTo>
                    <a:pt x="43899" y="49297"/>
                  </a:lnTo>
                  <a:lnTo>
                    <a:pt x="43899" y="36248"/>
                  </a:lnTo>
                  <a:lnTo>
                    <a:pt x="43899" y="32438"/>
                  </a:lnTo>
                  <a:lnTo>
                    <a:pt x="43875" y="14364"/>
                  </a:lnTo>
                  <a:lnTo>
                    <a:pt x="43875" y="7590"/>
                  </a:lnTo>
                  <a:lnTo>
                    <a:pt x="43863" y="5899"/>
                  </a:lnTo>
                  <a:cubicBezTo>
                    <a:pt x="43863" y="5327"/>
                    <a:pt x="43899" y="4780"/>
                    <a:pt x="43827" y="4172"/>
                  </a:cubicBezTo>
                  <a:cubicBezTo>
                    <a:pt x="43672" y="2994"/>
                    <a:pt x="43065" y="1875"/>
                    <a:pt x="42148" y="1113"/>
                  </a:cubicBezTo>
                  <a:cubicBezTo>
                    <a:pt x="41684" y="732"/>
                    <a:pt x="41160" y="446"/>
                    <a:pt x="40601" y="255"/>
                  </a:cubicBezTo>
                  <a:cubicBezTo>
                    <a:pt x="40086" y="69"/>
                    <a:pt x="39521" y="4"/>
                    <a:pt x="38989" y="4"/>
                  </a:cubicBezTo>
                  <a:cubicBezTo>
                    <a:pt x="38942" y="4"/>
                    <a:pt x="38896" y="4"/>
                    <a:pt x="38850" y="5"/>
                  </a:cubicBezTo>
                  <a:lnTo>
                    <a:pt x="5501" y="5"/>
                  </a:lnTo>
                  <a:cubicBezTo>
                    <a:pt x="5434" y="2"/>
                    <a:pt x="5365" y="1"/>
                    <a:pt x="5295"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08;p33">
              <a:extLst>
                <a:ext uri="{FF2B5EF4-FFF2-40B4-BE49-F238E27FC236}">
                  <a16:creationId xmlns:a16="http://schemas.microsoft.com/office/drawing/2014/main" id="{C31FF2F6-FE44-4B1A-B54F-8C05A55E061A}"/>
                </a:ext>
              </a:extLst>
            </p:cNvPr>
            <p:cNvSpPr txBox="1"/>
            <p:nvPr/>
          </p:nvSpPr>
          <p:spPr>
            <a:xfrm>
              <a:off x="449437" y="3436121"/>
              <a:ext cx="1260789" cy="6949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434343"/>
                  </a:solidFill>
                  <a:latin typeface="Roboto"/>
                  <a:ea typeface="Roboto"/>
                  <a:cs typeface="Roboto"/>
                  <a:sym typeface="Roboto"/>
                </a:rPr>
                <a:t>Expression of Interest (EOI Form)</a:t>
              </a:r>
            </a:p>
            <a:p>
              <a:pPr marL="0" lvl="0" indent="0" algn="ctr" rtl="0">
                <a:spcBef>
                  <a:spcPts val="0"/>
                </a:spcBef>
                <a:spcAft>
                  <a:spcPts val="0"/>
                </a:spcAft>
                <a:buNone/>
              </a:pPr>
              <a:endParaRPr sz="1600" b="1" dirty="0">
                <a:solidFill>
                  <a:srgbClr val="434343"/>
                </a:solidFill>
                <a:latin typeface="Roboto"/>
                <a:ea typeface="Roboto"/>
                <a:cs typeface="Roboto"/>
                <a:sym typeface="Roboto"/>
              </a:endParaRPr>
            </a:p>
          </p:txBody>
        </p:sp>
        <p:grpSp>
          <p:nvGrpSpPr>
            <p:cNvPr id="115" name="Google Shape;1609;p33">
              <a:extLst>
                <a:ext uri="{FF2B5EF4-FFF2-40B4-BE49-F238E27FC236}">
                  <a16:creationId xmlns:a16="http://schemas.microsoft.com/office/drawing/2014/main" id="{AF9A42E3-94F7-489E-AD66-C57EC7C5D3D2}"/>
                </a:ext>
              </a:extLst>
            </p:cNvPr>
            <p:cNvGrpSpPr/>
            <p:nvPr/>
          </p:nvGrpSpPr>
          <p:grpSpPr>
            <a:xfrm>
              <a:off x="4448441" y="2722989"/>
              <a:ext cx="1357977" cy="1903021"/>
              <a:chOff x="4953000" y="1417563"/>
              <a:chExt cx="1098950" cy="1601225"/>
            </a:xfrm>
          </p:grpSpPr>
          <p:sp>
            <p:nvSpPr>
              <p:cNvPr id="116" name="Google Shape;1610;p33">
                <a:extLst>
                  <a:ext uri="{FF2B5EF4-FFF2-40B4-BE49-F238E27FC236}">
                    <a16:creationId xmlns:a16="http://schemas.microsoft.com/office/drawing/2014/main" id="{2C1EFFC4-9485-4FD4-B313-C6F47586E186}"/>
                  </a:ext>
                </a:extLst>
              </p:cNvPr>
              <p:cNvSpPr/>
              <p:nvPr/>
            </p:nvSpPr>
            <p:spPr>
              <a:xfrm>
                <a:off x="4953000" y="1417563"/>
                <a:ext cx="1098950" cy="1601225"/>
              </a:xfrm>
              <a:custGeom>
                <a:avLst/>
                <a:gdLst/>
                <a:ahLst/>
                <a:cxnLst/>
                <a:rect l="l" t="t" r="r" b="b"/>
                <a:pathLst>
                  <a:path w="43958" h="64049" extrusionOk="0">
                    <a:moveTo>
                      <a:pt x="5295" y="1"/>
                    </a:moveTo>
                    <a:cubicBezTo>
                      <a:pt x="5104" y="1"/>
                      <a:pt x="4904" y="12"/>
                      <a:pt x="4703" y="29"/>
                    </a:cubicBezTo>
                    <a:cubicBezTo>
                      <a:pt x="4441" y="53"/>
                      <a:pt x="4167" y="101"/>
                      <a:pt x="3905" y="172"/>
                    </a:cubicBezTo>
                    <a:cubicBezTo>
                      <a:pt x="2774" y="482"/>
                      <a:pt x="1774" y="1208"/>
                      <a:pt x="1143" y="2196"/>
                    </a:cubicBezTo>
                    <a:cubicBezTo>
                      <a:pt x="822" y="2684"/>
                      <a:pt x="584" y="3232"/>
                      <a:pt x="464" y="3803"/>
                    </a:cubicBezTo>
                    <a:cubicBezTo>
                      <a:pt x="417" y="4089"/>
                      <a:pt x="369" y="4387"/>
                      <a:pt x="369" y="4673"/>
                    </a:cubicBezTo>
                    <a:cubicBezTo>
                      <a:pt x="357" y="4958"/>
                      <a:pt x="357" y="5232"/>
                      <a:pt x="357" y="5518"/>
                    </a:cubicBezTo>
                    <a:cubicBezTo>
                      <a:pt x="357" y="7732"/>
                      <a:pt x="357" y="9959"/>
                      <a:pt x="369" y="12173"/>
                    </a:cubicBezTo>
                    <a:cubicBezTo>
                      <a:pt x="405" y="19960"/>
                      <a:pt x="345" y="27699"/>
                      <a:pt x="274" y="35450"/>
                    </a:cubicBezTo>
                    <a:cubicBezTo>
                      <a:pt x="262" y="37022"/>
                      <a:pt x="262" y="38701"/>
                      <a:pt x="203" y="40141"/>
                    </a:cubicBezTo>
                    <a:cubicBezTo>
                      <a:pt x="0" y="45559"/>
                      <a:pt x="0" y="50916"/>
                      <a:pt x="203" y="56310"/>
                    </a:cubicBezTo>
                    <a:cubicBezTo>
                      <a:pt x="203" y="56453"/>
                      <a:pt x="214" y="56619"/>
                      <a:pt x="214" y="56774"/>
                    </a:cubicBezTo>
                    <a:cubicBezTo>
                      <a:pt x="238" y="57917"/>
                      <a:pt x="286" y="58905"/>
                      <a:pt x="405" y="59096"/>
                    </a:cubicBezTo>
                    <a:cubicBezTo>
                      <a:pt x="423" y="59123"/>
                      <a:pt x="441" y="59136"/>
                      <a:pt x="458" y="59136"/>
                    </a:cubicBezTo>
                    <a:cubicBezTo>
                      <a:pt x="555" y="59136"/>
                      <a:pt x="640" y="58712"/>
                      <a:pt x="691" y="57893"/>
                    </a:cubicBezTo>
                    <a:cubicBezTo>
                      <a:pt x="774" y="56572"/>
                      <a:pt x="845" y="55143"/>
                      <a:pt x="893" y="53667"/>
                    </a:cubicBezTo>
                    <a:cubicBezTo>
                      <a:pt x="1060" y="48988"/>
                      <a:pt x="1107" y="44094"/>
                      <a:pt x="1119" y="38331"/>
                    </a:cubicBezTo>
                    <a:cubicBezTo>
                      <a:pt x="1119" y="34295"/>
                      <a:pt x="1191" y="29497"/>
                      <a:pt x="1155" y="24544"/>
                    </a:cubicBezTo>
                    <a:cubicBezTo>
                      <a:pt x="1119" y="20448"/>
                      <a:pt x="1107" y="16329"/>
                      <a:pt x="1107" y="12209"/>
                    </a:cubicBezTo>
                    <a:lnTo>
                      <a:pt x="1107" y="6018"/>
                    </a:lnTo>
                    <a:lnTo>
                      <a:pt x="1107" y="5244"/>
                    </a:lnTo>
                    <a:lnTo>
                      <a:pt x="1107" y="4851"/>
                    </a:lnTo>
                    <a:cubicBezTo>
                      <a:pt x="1107" y="4732"/>
                      <a:pt x="1119" y="4625"/>
                      <a:pt x="1119" y="4506"/>
                    </a:cubicBezTo>
                    <a:cubicBezTo>
                      <a:pt x="1155" y="4042"/>
                      <a:pt x="1262" y="3601"/>
                      <a:pt x="1453" y="3172"/>
                    </a:cubicBezTo>
                    <a:cubicBezTo>
                      <a:pt x="1810" y="2327"/>
                      <a:pt x="2489" y="1625"/>
                      <a:pt x="3298" y="1196"/>
                    </a:cubicBezTo>
                    <a:cubicBezTo>
                      <a:pt x="3858" y="910"/>
                      <a:pt x="4489" y="743"/>
                      <a:pt x="5120" y="732"/>
                    </a:cubicBezTo>
                    <a:lnTo>
                      <a:pt x="7263" y="732"/>
                    </a:lnTo>
                    <a:lnTo>
                      <a:pt x="11537" y="720"/>
                    </a:lnTo>
                    <a:cubicBezTo>
                      <a:pt x="20253" y="696"/>
                      <a:pt x="28980" y="684"/>
                      <a:pt x="37683" y="660"/>
                    </a:cubicBezTo>
                    <a:cubicBezTo>
                      <a:pt x="38041" y="660"/>
                      <a:pt x="38408" y="655"/>
                      <a:pt x="38759" y="655"/>
                    </a:cubicBezTo>
                    <a:cubicBezTo>
                      <a:pt x="38934" y="655"/>
                      <a:pt x="39104" y="656"/>
                      <a:pt x="39267" y="660"/>
                    </a:cubicBezTo>
                    <a:cubicBezTo>
                      <a:pt x="39755" y="684"/>
                      <a:pt x="40243" y="791"/>
                      <a:pt x="40696" y="970"/>
                    </a:cubicBezTo>
                    <a:cubicBezTo>
                      <a:pt x="41589" y="1351"/>
                      <a:pt x="42351" y="2053"/>
                      <a:pt x="42791" y="2922"/>
                    </a:cubicBezTo>
                    <a:cubicBezTo>
                      <a:pt x="43017" y="3351"/>
                      <a:pt x="43172" y="3827"/>
                      <a:pt x="43220" y="4315"/>
                    </a:cubicBezTo>
                    <a:cubicBezTo>
                      <a:pt x="43267" y="4780"/>
                      <a:pt x="43256" y="5351"/>
                      <a:pt x="43267" y="5875"/>
                    </a:cubicBezTo>
                    <a:lnTo>
                      <a:pt x="43279" y="9078"/>
                    </a:lnTo>
                    <a:cubicBezTo>
                      <a:pt x="43303" y="13352"/>
                      <a:pt x="43327" y="17627"/>
                      <a:pt x="43351" y="21901"/>
                    </a:cubicBezTo>
                    <a:cubicBezTo>
                      <a:pt x="43363" y="26330"/>
                      <a:pt x="43375" y="30771"/>
                      <a:pt x="43387" y="35212"/>
                    </a:cubicBezTo>
                    <a:cubicBezTo>
                      <a:pt x="43410" y="40117"/>
                      <a:pt x="43446" y="45023"/>
                      <a:pt x="43470" y="49916"/>
                    </a:cubicBezTo>
                    <a:cubicBezTo>
                      <a:pt x="43494" y="52369"/>
                      <a:pt x="43506" y="54822"/>
                      <a:pt x="43517" y="57274"/>
                    </a:cubicBezTo>
                    <a:cubicBezTo>
                      <a:pt x="43482" y="58501"/>
                      <a:pt x="43684" y="59763"/>
                      <a:pt x="43172" y="60870"/>
                    </a:cubicBezTo>
                    <a:cubicBezTo>
                      <a:pt x="42708" y="61977"/>
                      <a:pt x="41767" y="62882"/>
                      <a:pt x="40636" y="63299"/>
                    </a:cubicBezTo>
                    <a:cubicBezTo>
                      <a:pt x="40231" y="63454"/>
                      <a:pt x="39791" y="63549"/>
                      <a:pt x="39350" y="63573"/>
                    </a:cubicBezTo>
                    <a:cubicBezTo>
                      <a:pt x="39188" y="63581"/>
                      <a:pt x="39022" y="63584"/>
                      <a:pt x="38854" y="63584"/>
                    </a:cubicBezTo>
                    <a:cubicBezTo>
                      <a:pt x="38671" y="63584"/>
                      <a:pt x="38486" y="63581"/>
                      <a:pt x="38302" y="63581"/>
                    </a:cubicBezTo>
                    <a:cubicBezTo>
                      <a:pt x="38199" y="63581"/>
                      <a:pt x="38095" y="63582"/>
                      <a:pt x="37993" y="63585"/>
                    </a:cubicBezTo>
                    <a:cubicBezTo>
                      <a:pt x="37076" y="63585"/>
                      <a:pt x="36171" y="63596"/>
                      <a:pt x="35255" y="63596"/>
                    </a:cubicBezTo>
                    <a:cubicBezTo>
                      <a:pt x="33433" y="63608"/>
                      <a:pt x="31611" y="63620"/>
                      <a:pt x="29790" y="63632"/>
                    </a:cubicBezTo>
                    <a:cubicBezTo>
                      <a:pt x="23146" y="63668"/>
                      <a:pt x="16490" y="63704"/>
                      <a:pt x="9847" y="63739"/>
                    </a:cubicBezTo>
                    <a:cubicBezTo>
                      <a:pt x="8428" y="63739"/>
                      <a:pt x="7010" y="63766"/>
                      <a:pt x="5583" y="63766"/>
                    </a:cubicBezTo>
                    <a:cubicBezTo>
                      <a:pt x="5346" y="63766"/>
                      <a:pt x="5108" y="63765"/>
                      <a:pt x="4870" y="63763"/>
                    </a:cubicBezTo>
                    <a:cubicBezTo>
                      <a:pt x="3179" y="63680"/>
                      <a:pt x="1572" y="62608"/>
                      <a:pt x="881" y="61037"/>
                    </a:cubicBezTo>
                    <a:cubicBezTo>
                      <a:pt x="631" y="60489"/>
                      <a:pt x="476" y="59929"/>
                      <a:pt x="417" y="59346"/>
                    </a:cubicBezTo>
                    <a:cubicBezTo>
                      <a:pt x="406" y="59248"/>
                      <a:pt x="385" y="59140"/>
                      <a:pt x="373" y="59140"/>
                    </a:cubicBezTo>
                    <a:cubicBezTo>
                      <a:pt x="371" y="59140"/>
                      <a:pt x="370" y="59141"/>
                      <a:pt x="369" y="59144"/>
                    </a:cubicBezTo>
                    <a:cubicBezTo>
                      <a:pt x="357" y="59227"/>
                      <a:pt x="322" y="59346"/>
                      <a:pt x="322" y="59525"/>
                    </a:cubicBezTo>
                    <a:cubicBezTo>
                      <a:pt x="357" y="60334"/>
                      <a:pt x="643" y="61168"/>
                      <a:pt x="1096" y="61858"/>
                    </a:cubicBezTo>
                    <a:cubicBezTo>
                      <a:pt x="1858" y="63001"/>
                      <a:pt x="3108" y="63775"/>
                      <a:pt x="4453" y="63966"/>
                    </a:cubicBezTo>
                    <a:cubicBezTo>
                      <a:pt x="4798" y="64013"/>
                      <a:pt x="5126" y="64025"/>
                      <a:pt x="5446" y="64025"/>
                    </a:cubicBezTo>
                    <a:cubicBezTo>
                      <a:pt x="5766" y="64025"/>
                      <a:pt x="6078" y="64013"/>
                      <a:pt x="6394" y="64013"/>
                    </a:cubicBezTo>
                    <a:lnTo>
                      <a:pt x="8299" y="64013"/>
                    </a:lnTo>
                    <a:lnTo>
                      <a:pt x="30659" y="64049"/>
                    </a:lnTo>
                    <a:lnTo>
                      <a:pt x="38398" y="64049"/>
                    </a:lnTo>
                    <a:cubicBezTo>
                      <a:pt x="38660" y="64049"/>
                      <a:pt x="38910" y="64049"/>
                      <a:pt x="39184" y="64037"/>
                    </a:cubicBezTo>
                    <a:cubicBezTo>
                      <a:pt x="39315" y="64037"/>
                      <a:pt x="39457" y="64025"/>
                      <a:pt x="39588" y="64013"/>
                    </a:cubicBezTo>
                    <a:lnTo>
                      <a:pt x="40005" y="63954"/>
                    </a:lnTo>
                    <a:cubicBezTo>
                      <a:pt x="41089" y="63739"/>
                      <a:pt x="42101" y="63144"/>
                      <a:pt x="42803" y="62299"/>
                    </a:cubicBezTo>
                    <a:cubicBezTo>
                      <a:pt x="43553" y="61406"/>
                      <a:pt x="43958" y="60239"/>
                      <a:pt x="43946" y="59084"/>
                    </a:cubicBezTo>
                    <a:lnTo>
                      <a:pt x="43922" y="55822"/>
                    </a:lnTo>
                    <a:lnTo>
                      <a:pt x="43910" y="49297"/>
                    </a:lnTo>
                    <a:lnTo>
                      <a:pt x="43898" y="36248"/>
                    </a:lnTo>
                    <a:lnTo>
                      <a:pt x="43898" y="32438"/>
                    </a:lnTo>
                    <a:lnTo>
                      <a:pt x="43875" y="14364"/>
                    </a:lnTo>
                    <a:lnTo>
                      <a:pt x="43875" y="7590"/>
                    </a:lnTo>
                    <a:lnTo>
                      <a:pt x="43875" y="5899"/>
                    </a:lnTo>
                    <a:cubicBezTo>
                      <a:pt x="43863" y="5327"/>
                      <a:pt x="43898" y="4780"/>
                      <a:pt x="43827" y="4172"/>
                    </a:cubicBezTo>
                    <a:cubicBezTo>
                      <a:pt x="43684" y="2994"/>
                      <a:pt x="43065" y="1875"/>
                      <a:pt x="42148" y="1113"/>
                    </a:cubicBezTo>
                    <a:cubicBezTo>
                      <a:pt x="41696" y="732"/>
                      <a:pt x="41160" y="446"/>
                      <a:pt x="40600" y="255"/>
                    </a:cubicBezTo>
                    <a:cubicBezTo>
                      <a:pt x="40086" y="69"/>
                      <a:pt x="39521" y="4"/>
                      <a:pt x="38988" y="4"/>
                    </a:cubicBezTo>
                    <a:cubicBezTo>
                      <a:pt x="38942" y="4"/>
                      <a:pt x="38896" y="4"/>
                      <a:pt x="38850" y="5"/>
                    </a:cubicBezTo>
                    <a:lnTo>
                      <a:pt x="5501" y="5"/>
                    </a:lnTo>
                    <a:cubicBezTo>
                      <a:pt x="5434" y="2"/>
                      <a:pt x="5365" y="1"/>
                      <a:pt x="5295"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621;p33">
                <a:extLst>
                  <a:ext uri="{FF2B5EF4-FFF2-40B4-BE49-F238E27FC236}">
                    <a16:creationId xmlns:a16="http://schemas.microsoft.com/office/drawing/2014/main" id="{9F227F68-8CC9-428D-A3B2-AE081A7DD606}"/>
                  </a:ext>
                </a:extLst>
              </p:cNvPr>
              <p:cNvSpPr txBox="1"/>
              <p:nvPr/>
            </p:nvSpPr>
            <p:spPr>
              <a:xfrm>
                <a:off x="4995887" y="1925825"/>
                <a:ext cx="1020300" cy="58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434343"/>
                    </a:solidFill>
                    <a:latin typeface="Roboto"/>
                    <a:ea typeface="Roboto"/>
                    <a:cs typeface="Roboto"/>
                    <a:sym typeface="Roboto"/>
                  </a:rPr>
                  <a:t>Small grant application (3 weeks) and grant award</a:t>
                </a:r>
                <a:endParaRPr sz="1600" b="1" dirty="0">
                  <a:solidFill>
                    <a:srgbClr val="434343"/>
                  </a:solidFill>
                  <a:latin typeface="Roboto"/>
                  <a:ea typeface="Roboto"/>
                  <a:cs typeface="Roboto"/>
                  <a:sym typeface="Roboto"/>
                </a:endParaRPr>
              </a:p>
            </p:txBody>
          </p:sp>
        </p:grpSp>
        <p:sp>
          <p:nvSpPr>
            <p:cNvPr id="130" name="Google Shape;1624;p33">
              <a:extLst>
                <a:ext uri="{FF2B5EF4-FFF2-40B4-BE49-F238E27FC236}">
                  <a16:creationId xmlns:a16="http://schemas.microsoft.com/office/drawing/2014/main" id="{94FE153F-E3F6-497A-B970-4984EC8CCA4C}"/>
                </a:ext>
              </a:extLst>
            </p:cNvPr>
            <p:cNvSpPr/>
            <p:nvPr/>
          </p:nvSpPr>
          <p:spPr>
            <a:xfrm>
              <a:off x="2415494" y="3699653"/>
              <a:ext cx="1358008" cy="1903021"/>
            </a:xfrm>
            <a:custGeom>
              <a:avLst/>
              <a:gdLst/>
              <a:ahLst/>
              <a:cxnLst/>
              <a:rect l="l" t="t" r="r" b="b"/>
              <a:pathLst>
                <a:path w="43959" h="64049" extrusionOk="0">
                  <a:moveTo>
                    <a:pt x="5297" y="0"/>
                  </a:moveTo>
                  <a:cubicBezTo>
                    <a:pt x="5110" y="0"/>
                    <a:pt x="4916" y="11"/>
                    <a:pt x="4715" y="29"/>
                  </a:cubicBezTo>
                  <a:cubicBezTo>
                    <a:pt x="4441" y="64"/>
                    <a:pt x="4167" y="100"/>
                    <a:pt x="3917" y="171"/>
                  </a:cubicBezTo>
                  <a:cubicBezTo>
                    <a:pt x="2786" y="481"/>
                    <a:pt x="1774" y="1207"/>
                    <a:pt x="1143" y="2196"/>
                  </a:cubicBezTo>
                  <a:cubicBezTo>
                    <a:pt x="822" y="2684"/>
                    <a:pt x="584" y="3231"/>
                    <a:pt x="465" y="3803"/>
                  </a:cubicBezTo>
                  <a:cubicBezTo>
                    <a:pt x="417" y="4089"/>
                    <a:pt x="369" y="4386"/>
                    <a:pt x="369" y="4672"/>
                  </a:cubicBezTo>
                  <a:cubicBezTo>
                    <a:pt x="357" y="4970"/>
                    <a:pt x="369" y="5232"/>
                    <a:pt x="357" y="5517"/>
                  </a:cubicBezTo>
                  <a:cubicBezTo>
                    <a:pt x="369" y="7732"/>
                    <a:pt x="369" y="9958"/>
                    <a:pt x="369" y="12173"/>
                  </a:cubicBezTo>
                  <a:cubicBezTo>
                    <a:pt x="405" y="19972"/>
                    <a:pt x="346" y="27699"/>
                    <a:pt x="286" y="35450"/>
                  </a:cubicBezTo>
                  <a:cubicBezTo>
                    <a:pt x="274" y="37033"/>
                    <a:pt x="262" y="38700"/>
                    <a:pt x="215" y="40141"/>
                  </a:cubicBezTo>
                  <a:cubicBezTo>
                    <a:pt x="0" y="45558"/>
                    <a:pt x="0" y="50916"/>
                    <a:pt x="215" y="56309"/>
                  </a:cubicBezTo>
                  <a:cubicBezTo>
                    <a:pt x="215" y="56452"/>
                    <a:pt x="215" y="56619"/>
                    <a:pt x="215" y="56774"/>
                  </a:cubicBezTo>
                  <a:cubicBezTo>
                    <a:pt x="238" y="57917"/>
                    <a:pt x="286" y="58917"/>
                    <a:pt x="417" y="59107"/>
                  </a:cubicBezTo>
                  <a:cubicBezTo>
                    <a:pt x="434" y="59131"/>
                    <a:pt x="451" y="59143"/>
                    <a:pt x="467" y="59143"/>
                  </a:cubicBezTo>
                  <a:cubicBezTo>
                    <a:pt x="566" y="59143"/>
                    <a:pt x="652" y="58719"/>
                    <a:pt x="703" y="57893"/>
                  </a:cubicBezTo>
                  <a:cubicBezTo>
                    <a:pt x="774" y="56571"/>
                    <a:pt x="846" y="55143"/>
                    <a:pt x="905" y="53666"/>
                  </a:cubicBezTo>
                  <a:cubicBezTo>
                    <a:pt x="1060" y="48987"/>
                    <a:pt x="1108" y="44094"/>
                    <a:pt x="1119" y="38331"/>
                  </a:cubicBezTo>
                  <a:cubicBezTo>
                    <a:pt x="1119" y="34295"/>
                    <a:pt x="1191" y="29508"/>
                    <a:pt x="1155" y="24544"/>
                  </a:cubicBezTo>
                  <a:cubicBezTo>
                    <a:pt x="1119" y="20448"/>
                    <a:pt x="1108" y="16328"/>
                    <a:pt x="1108" y="12209"/>
                  </a:cubicBezTo>
                  <a:lnTo>
                    <a:pt x="1108" y="6017"/>
                  </a:lnTo>
                  <a:lnTo>
                    <a:pt x="1108" y="5244"/>
                  </a:lnTo>
                  <a:lnTo>
                    <a:pt x="1108" y="4851"/>
                  </a:lnTo>
                  <a:cubicBezTo>
                    <a:pt x="1108" y="4732"/>
                    <a:pt x="1119" y="4624"/>
                    <a:pt x="1131" y="4505"/>
                  </a:cubicBezTo>
                  <a:cubicBezTo>
                    <a:pt x="1167" y="4053"/>
                    <a:pt x="1274" y="3600"/>
                    <a:pt x="1453" y="3172"/>
                  </a:cubicBezTo>
                  <a:cubicBezTo>
                    <a:pt x="1822" y="2327"/>
                    <a:pt x="2489" y="1624"/>
                    <a:pt x="3298" y="1195"/>
                  </a:cubicBezTo>
                  <a:cubicBezTo>
                    <a:pt x="3858" y="910"/>
                    <a:pt x="4489" y="743"/>
                    <a:pt x="5132" y="731"/>
                  </a:cubicBezTo>
                  <a:lnTo>
                    <a:pt x="7263" y="731"/>
                  </a:lnTo>
                  <a:lnTo>
                    <a:pt x="11537" y="719"/>
                  </a:lnTo>
                  <a:cubicBezTo>
                    <a:pt x="20265" y="695"/>
                    <a:pt x="28980" y="683"/>
                    <a:pt x="37695" y="660"/>
                  </a:cubicBezTo>
                  <a:cubicBezTo>
                    <a:pt x="38045" y="660"/>
                    <a:pt x="38410" y="654"/>
                    <a:pt x="38763" y="654"/>
                  </a:cubicBezTo>
                  <a:cubicBezTo>
                    <a:pt x="38939" y="654"/>
                    <a:pt x="39112" y="656"/>
                    <a:pt x="39279" y="660"/>
                  </a:cubicBezTo>
                  <a:cubicBezTo>
                    <a:pt x="39767" y="683"/>
                    <a:pt x="40243" y="791"/>
                    <a:pt x="40696" y="969"/>
                  </a:cubicBezTo>
                  <a:cubicBezTo>
                    <a:pt x="41589" y="1350"/>
                    <a:pt x="42351" y="2053"/>
                    <a:pt x="42791" y="2922"/>
                  </a:cubicBezTo>
                  <a:cubicBezTo>
                    <a:pt x="43018" y="3362"/>
                    <a:pt x="43172" y="3827"/>
                    <a:pt x="43220" y="4315"/>
                  </a:cubicBezTo>
                  <a:cubicBezTo>
                    <a:pt x="43279" y="4791"/>
                    <a:pt x="43256" y="5351"/>
                    <a:pt x="43268" y="5875"/>
                  </a:cubicBezTo>
                  <a:lnTo>
                    <a:pt x="43279" y="9077"/>
                  </a:lnTo>
                  <a:cubicBezTo>
                    <a:pt x="43315" y="13352"/>
                    <a:pt x="43339" y="17626"/>
                    <a:pt x="43363" y="21900"/>
                  </a:cubicBezTo>
                  <a:cubicBezTo>
                    <a:pt x="43375" y="26329"/>
                    <a:pt x="43375" y="30771"/>
                    <a:pt x="43387" y="35212"/>
                  </a:cubicBezTo>
                  <a:cubicBezTo>
                    <a:pt x="43422" y="40117"/>
                    <a:pt x="43446" y="45022"/>
                    <a:pt x="43482" y="49916"/>
                  </a:cubicBezTo>
                  <a:cubicBezTo>
                    <a:pt x="43494" y="52368"/>
                    <a:pt x="43506" y="54821"/>
                    <a:pt x="43518" y="57274"/>
                  </a:cubicBezTo>
                  <a:cubicBezTo>
                    <a:pt x="43482" y="58500"/>
                    <a:pt x="43684" y="59762"/>
                    <a:pt x="43172" y="60869"/>
                  </a:cubicBezTo>
                  <a:cubicBezTo>
                    <a:pt x="42708" y="61989"/>
                    <a:pt x="41767" y="62882"/>
                    <a:pt x="40636" y="63298"/>
                  </a:cubicBezTo>
                  <a:cubicBezTo>
                    <a:pt x="40231" y="63453"/>
                    <a:pt x="39791" y="63548"/>
                    <a:pt x="39350" y="63572"/>
                  </a:cubicBezTo>
                  <a:cubicBezTo>
                    <a:pt x="39130" y="63584"/>
                    <a:pt x="38904" y="63587"/>
                    <a:pt x="38676" y="63587"/>
                  </a:cubicBezTo>
                  <a:cubicBezTo>
                    <a:pt x="38449" y="63587"/>
                    <a:pt x="38219" y="63584"/>
                    <a:pt x="37993" y="63584"/>
                  </a:cubicBezTo>
                  <a:cubicBezTo>
                    <a:pt x="37088" y="63596"/>
                    <a:pt x="36171" y="63596"/>
                    <a:pt x="35267" y="63596"/>
                  </a:cubicBezTo>
                  <a:cubicBezTo>
                    <a:pt x="33445" y="63608"/>
                    <a:pt x="31623" y="63620"/>
                    <a:pt x="29802" y="63632"/>
                  </a:cubicBezTo>
                  <a:cubicBezTo>
                    <a:pt x="23146" y="63667"/>
                    <a:pt x="16502" y="63703"/>
                    <a:pt x="9859" y="63739"/>
                  </a:cubicBezTo>
                  <a:cubicBezTo>
                    <a:pt x="8430" y="63739"/>
                    <a:pt x="7010" y="63765"/>
                    <a:pt x="5584" y="63765"/>
                  </a:cubicBezTo>
                  <a:cubicBezTo>
                    <a:pt x="5346" y="63765"/>
                    <a:pt x="5108" y="63764"/>
                    <a:pt x="4870" y="63763"/>
                  </a:cubicBezTo>
                  <a:cubicBezTo>
                    <a:pt x="3191" y="63679"/>
                    <a:pt x="1584" y="62608"/>
                    <a:pt x="893" y="61036"/>
                  </a:cubicBezTo>
                  <a:cubicBezTo>
                    <a:pt x="643" y="60488"/>
                    <a:pt x="477" y="59929"/>
                    <a:pt x="429" y="59345"/>
                  </a:cubicBezTo>
                  <a:cubicBezTo>
                    <a:pt x="418" y="59248"/>
                    <a:pt x="387" y="59140"/>
                    <a:pt x="382" y="59140"/>
                  </a:cubicBezTo>
                  <a:cubicBezTo>
                    <a:pt x="382" y="59140"/>
                    <a:pt x="381" y="59141"/>
                    <a:pt x="381" y="59143"/>
                  </a:cubicBezTo>
                  <a:cubicBezTo>
                    <a:pt x="357" y="59226"/>
                    <a:pt x="322" y="59345"/>
                    <a:pt x="322" y="59524"/>
                  </a:cubicBezTo>
                  <a:cubicBezTo>
                    <a:pt x="357" y="60346"/>
                    <a:pt x="643" y="61167"/>
                    <a:pt x="1096" y="61858"/>
                  </a:cubicBezTo>
                  <a:cubicBezTo>
                    <a:pt x="1858" y="63001"/>
                    <a:pt x="3108" y="63786"/>
                    <a:pt x="4453" y="63965"/>
                  </a:cubicBezTo>
                  <a:cubicBezTo>
                    <a:pt x="4826" y="64016"/>
                    <a:pt x="5178" y="64026"/>
                    <a:pt x="5522" y="64026"/>
                  </a:cubicBezTo>
                  <a:cubicBezTo>
                    <a:pt x="5734" y="64026"/>
                    <a:pt x="5943" y="64023"/>
                    <a:pt x="6152" y="64023"/>
                  </a:cubicBezTo>
                  <a:cubicBezTo>
                    <a:pt x="6233" y="64023"/>
                    <a:pt x="6313" y="64023"/>
                    <a:pt x="6394" y="64025"/>
                  </a:cubicBezTo>
                  <a:lnTo>
                    <a:pt x="8299" y="64013"/>
                  </a:lnTo>
                  <a:lnTo>
                    <a:pt x="30659" y="64048"/>
                  </a:lnTo>
                  <a:lnTo>
                    <a:pt x="39184" y="64048"/>
                  </a:lnTo>
                  <a:cubicBezTo>
                    <a:pt x="39327" y="64036"/>
                    <a:pt x="39458" y="64025"/>
                    <a:pt x="39600" y="64013"/>
                  </a:cubicBezTo>
                  <a:lnTo>
                    <a:pt x="40005" y="63953"/>
                  </a:lnTo>
                  <a:cubicBezTo>
                    <a:pt x="41089" y="63739"/>
                    <a:pt x="42101" y="63155"/>
                    <a:pt x="42803" y="62298"/>
                  </a:cubicBezTo>
                  <a:cubicBezTo>
                    <a:pt x="43553" y="61405"/>
                    <a:pt x="43958" y="60238"/>
                    <a:pt x="43946" y="59084"/>
                  </a:cubicBezTo>
                  <a:lnTo>
                    <a:pt x="43934" y="55821"/>
                  </a:lnTo>
                  <a:lnTo>
                    <a:pt x="43911" y="49308"/>
                  </a:lnTo>
                  <a:cubicBezTo>
                    <a:pt x="43911" y="44951"/>
                    <a:pt x="43911" y="40605"/>
                    <a:pt x="43911" y="36247"/>
                  </a:cubicBezTo>
                  <a:lnTo>
                    <a:pt x="43899" y="32437"/>
                  </a:lnTo>
                  <a:lnTo>
                    <a:pt x="43875" y="14364"/>
                  </a:lnTo>
                  <a:lnTo>
                    <a:pt x="43875" y="7589"/>
                  </a:lnTo>
                  <a:lnTo>
                    <a:pt x="43875" y="5898"/>
                  </a:lnTo>
                  <a:cubicBezTo>
                    <a:pt x="43863" y="5327"/>
                    <a:pt x="43899" y="4779"/>
                    <a:pt x="43827" y="4172"/>
                  </a:cubicBezTo>
                  <a:cubicBezTo>
                    <a:pt x="43684" y="2993"/>
                    <a:pt x="43065" y="1874"/>
                    <a:pt x="42148" y="1112"/>
                  </a:cubicBezTo>
                  <a:cubicBezTo>
                    <a:pt x="41696" y="731"/>
                    <a:pt x="41172" y="445"/>
                    <a:pt x="40601" y="255"/>
                  </a:cubicBezTo>
                  <a:cubicBezTo>
                    <a:pt x="40080" y="78"/>
                    <a:pt x="39519" y="4"/>
                    <a:pt x="38983" y="4"/>
                  </a:cubicBezTo>
                  <a:cubicBezTo>
                    <a:pt x="38943" y="4"/>
                    <a:pt x="38902" y="4"/>
                    <a:pt x="38862" y="5"/>
                  </a:cubicBezTo>
                  <a:lnTo>
                    <a:pt x="5501" y="5"/>
                  </a:lnTo>
                  <a:cubicBezTo>
                    <a:pt x="5434" y="2"/>
                    <a:pt x="5366" y="0"/>
                    <a:pt x="5297"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43;p33">
              <a:extLst>
                <a:ext uri="{FF2B5EF4-FFF2-40B4-BE49-F238E27FC236}">
                  <a16:creationId xmlns:a16="http://schemas.microsoft.com/office/drawing/2014/main" id="{C44EBDA8-C31A-424B-8F6D-A8A0CC5B6616}"/>
                </a:ext>
              </a:extLst>
            </p:cNvPr>
            <p:cNvSpPr txBox="1"/>
            <p:nvPr/>
          </p:nvSpPr>
          <p:spPr>
            <a:xfrm>
              <a:off x="2464103" y="4278558"/>
              <a:ext cx="1260789" cy="6949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434343"/>
                  </a:solidFill>
                  <a:latin typeface="Roboto"/>
                  <a:ea typeface="Roboto"/>
                  <a:cs typeface="Roboto"/>
                  <a:sym typeface="Roboto"/>
                </a:rPr>
                <a:t>Shortlisting (if needed) and invitation to apply for small grant</a:t>
              </a:r>
              <a:endParaRPr sz="1600" b="1" dirty="0">
                <a:solidFill>
                  <a:srgbClr val="434343"/>
                </a:solidFill>
                <a:latin typeface="Roboto"/>
                <a:ea typeface="Roboto"/>
                <a:cs typeface="Roboto"/>
                <a:sym typeface="Roboto"/>
              </a:endParaRPr>
            </a:p>
          </p:txBody>
        </p:sp>
        <p:sp>
          <p:nvSpPr>
            <p:cNvPr id="151" name="Google Shape;1645;p33">
              <a:extLst>
                <a:ext uri="{FF2B5EF4-FFF2-40B4-BE49-F238E27FC236}">
                  <a16:creationId xmlns:a16="http://schemas.microsoft.com/office/drawing/2014/main" id="{B28864B8-CF2B-46FA-AFD1-3C8F1C8CC2C4}"/>
                </a:ext>
              </a:extLst>
            </p:cNvPr>
            <p:cNvSpPr/>
            <p:nvPr/>
          </p:nvSpPr>
          <p:spPr>
            <a:xfrm>
              <a:off x="6466904" y="3658973"/>
              <a:ext cx="1357606" cy="1903021"/>
            </a:xfrm>
            <a:custGeom>
              <a:avLst/>
              <a:gdLst/>
              <a:ahLst/>
              <a:cxnLst/>
              <a:rect l="l" t="t" r="r" b="b"/>
              <a:pathLst>
                <a:path w="43946" h="64049" extrusionOk="0">
                  <a:moveTo>
                    <a:pt x="5295" y="0"/>
                  </a:moveTo>
                  <a:cubicBezTo>
                    <a:pt x="5104" y="0"/>
                    <a:pt x="4903" y="11"/>
                    <a:pt x="4703" y="29"/>
                  </a:cubicBezTo>
                  <a:cubicBezTo>
                    <a:pt x="4429" y="64"/>
                    <a:pt x="4167" y="100"/>
                    <a:pt x="3905" y="171"/>
                  </a:cubicBezTo>
                  <a:cubicBezTo>
                    <a:pt x="2774" y="481"/>
                    <a:pt x="1774" y="1207"/>
                    <a:pt x="1131" y="2196"/>
                  </a:cubicBezTo>
                  <a:cubicBezTo>
                    <a:pt x="810" y="2684"/>
                    <a:pt x="583" y="3231"/>
                    <a:pt x="464" y="3803"/>
                  </a:cubicBezTo>
                  <a:cubicBezTo>
                    <a:pt x="405" y="4089"/>
                    <a:pt x="369" y="4386"/>
                    <a:pt x="357" y="4672"/>
                  </a:cubicBezTo>
                  <a:cubicBezTo>
                    <a:pt x="345" y="4970"/>
                    <a:pt x="357" y="5232"/>
                    <a:pt x="357" y="5517"/>
                  </a:cubicBezTo>
                  <a:cubicBezTo>
                    <a:pt x="357" y="7732"/>
                    <a:pt x="357" y="9958"/>
                    <a:pt x="357" y="12173"/>
                  </a:cubicBezTo>
                  <a:cubicBezTo>
                    <a:pt x="393" y="19972"/>
                    <a:pt x="333" y="27699"/>
                    <a:pt x="274" y="35450"/>
                  </a:cubicBezTo>
                  <a:cubicBezTo>
                    <a:pt x="262" y="37033"/>
                    <a:pt x="262" y="38700"/>
                    <a:pt x="202" y="40141"/>
                  </a:cubicBezTo>
                  <a:cubicBezTo>
                    <a:pt x="0" y="45558"/>
                    <a:pt x="0" y="50916"/>
                    <a:pt x="202" y="56309"/>
                  </a:cubicBezTo>
                  <a:cubicBezTo>
                    <a:pt x="202" y="56452"/>
                    <a:pt x="202" y="56619"/>
                    <a:pt x="214" y="56774"/>
                  </a:cubicBezTo>
                  <a:cubicBezTo>
                    <a:pt x="238" y="57917"/>
                    <a:pt x="274" y="58917"/>
                    <a:pt x="405" y="59107"/>
                  </a:cubicBezTo>
                  <a:cubicBezTo>
                    <a:pt x="422" y="59131"/>
                    <a:pt x="439" y="59143"/>
                    <a:pt x="455" y="59143"/>
                  </a:cubicBezTo>
                  <a:cubicBezTo>
                    <a:pt x="554" y="59143"/>
                    <a:pt x="640" y="58719"/>
                    <a:pt x="691" y="57893"/>
                  </a:cubicBezTo>
                  <a:cubicBezTo>
                    <a:pt x="774" y="56571"/>
                    <a:pt x="845" y="55143"/>
                    <a:pt x="893" y="53666"/>
                  </a:cubicBezTo>
                  <a:cubicBezTo>
                    <a:pt x="1060" y="48987"/>
                    <a:pt x="1107" y="44094"/>
                    <a:pt x="1119" y="38331"/>
                  </a:cubicBezTo>
                  <a:cubicBezTo>
                    <a:pt x="1107" y="34295"/>
                    <a:pt x="1191" y="29508"/>
                    <a:pt x="1143" y="24544"/>
                  </a:cubicBezTo>
                  <a:cubicBezTo>
                    <a:pt x="1107" y="20448"/>
                    <a:pt x="1107" y="16328"/>
                    <a:pt x="1107" y="12209"/>
                  </a:cubicBezTo>
                  <a:lnTo>
                    <a:pt x="1107" y="6017"/>
                  </a:lnTo>
                  <a:lnTo>
                    <a:pt x="1107" y="5244"/>
                  </a:lnTo>
                  <a:lnTo>
                    <a:pt x="1107" y="4851"/>
                  </a:lnTo>
                  <a:cubicBezTo>
                    <a:pt x="1107" y="4732"/>
                    <a:pt x="1119" y="4624"/>
                    <a:pt x="1119" y="4505"/>
                  </a:cubicBezTo>
                  <a:cubicBezTo>
                    <a:pt x="1155" y="4053"/>
                    <a:pt x="1262" y="3600"/>
                    <a:pt x="1441" y="3172"/>
                  </a:cubicBezTo>
                  <a:cubicBezTo>
                    <a:pt x="1810" y="2327"/>
                    <a:pt x="2477" y="1624"/>
                    <a:pt x="3286" y="1195"/>
                  </a:cubicBezTo>
                  <a:cubicBezTo>
                    <a:pt x="3858" y="910"/>
                    <a:pt x="4477" y="743"/>
                    <a:pt x="5120" y="731"/>
                  </a:cubicBezTo>
                  <a:lnTo>
                    <a:pt x="7251" y="731"/>
                  </a:lnTo>
                  <a:lnTo>
                    <a:pt x="11537" y="719"/>
                  </a:lnTo>
                  <a:cubicBezTo>
                    <a:pt x="20253" y="695"/>
                    <a:pt x="28968" y="683"/>
                    <a:pt x="37683" y="660"/>
                  </a:cubicBezTo>
                  <a:cubicBezTo>
                    <a:pt x="38033" y="660"/>
                    <a:pt x="38403" y="654"/>
                    <a:pt x="38756" y="654"/>
                  </a:cubicBezTo>
                  <a:cubicBezTo>
                    <a:pt x="38932" y="654"/>
                    <a:pt x="39104" y="656"/>
                    <a:pt x="39267" y="660"/>
                  </a:cubicBezTo>
                  <a:cubicBezTo>
                    <a:pt x="39755" y="683"/>
                    <a:pt x="40231" y="791"/>
                    <a:pt x="40684" y="969"/>
                  </a:cubicBezTo>
                  <a:cubicBezTo>
                    <a:pt x="41589" y="1350"/>
                    <a:pt x="42339" y="2053"/>
                    <a:pt x="42791" y="2922"/>
                  </a:cubicBezTo>
                  <a:cubicBezTo>
                    <a:pt x="43005" y="3362"/>
                    <a:pt x="43160" y="3827"/>
                    <a:pt x="43220" y="4315"/>
                  </a:cubicBezTo>
                  <a:cubicBezTo>
                    <a:pt x="43267" y="4791"/>
                    <a:pt x="43244" y="5351"/>
                    <a:pt x="43255" y="5875"/>
                  </a:cubicBezTo>
                  <a:lnTo>
                    <a:pt x="43279" y="9077"/>
                  </a:lnTo>
                  <a:cubicBezTo>
                    <a:pt x="43303" y="13352"/>
                    <a:pt x="43327" y="17626"/>
                    <a:pt x="43351" y="21900"/>
                  </a:cubicBezTo>
                  <a:cubicBezTo>
                    <a:pt x="43363" y="26329"/>
                    <a:pt x="43374" y="30771"/>
                    <a:pt x="43386" y="35212"/>
                  </a:cubicBezTo>
                  <a:cubicBezTo>
                    <a:pt x="43410" y="40117"/>
                    <a:pt x="43446" y="45022"/>
                    <a:pt x="43470" y="49916"/>
                  </a:cubicBezTo>
                  <a:cubicBezTo>
                    <a:pt x="43482" y="52368"/>
                    <a:pt x="43494" y="54821"/>
                    <a:pt x="43505" y="57274"/>
                  </a:cubicBezTo>
                  <a:cubicBezTo>
                    <a:pt x="43470" y="58500"/>
                    <a:pt x="43672" y="59762"/>
                    <a:pt x="43172" y="60869"/>
                  </a:cubicBezTo>
                  <a:cubicBezTo>
                    <a:pt x="42696" y="61989"/>
                    <a:pt x="41767" y="62882"/>
                    <a:pt x="40636" y="63298"/>
                  </a:cubicBezTo>
                  <a:cubicBezTo>
                    <a:pt x="40219" y="63453"/>
                    <a:pt x="39779" y="63548"/>
                    <a:pt x="39338" y="63572"/>
                  </a:cubicBezTo>
                  <a:cubicBezTo>
                    <a:pt x="39118" y="63584"/>
                    <a:pt x="38892" y="63587"/>
                    <a:pt x="38664" y="63587"/>
                  </a:cubicBezTo>
                  <a:cubicBezTo>
                    <a:pt x="38436" y="63587"/>
                    <a:pt x="38207" y="63584"/>
                    <a:pt x="37981" y="63584"/>
                  </a:cubicBezTo>
                  <a:cubicBezTo>
                    <a:pt x="37076" y="63596"/>
                    <a:pt x="36171" y="63596"/>
                    <a:pt x="35254" y="63596"/>
                  </a:cubicBezTo>
                  <a:cubicBezTo>
                    <a:pt x="33433" y="63608"/>
                    <a:pt x="31611" y="63620"/>
                    <a:pt x="29789" y="63632"/>
                  </a:cubicBezTo>
                  <a:cubicBezTo>
                    <a:pt x="23146" y="63667"/>
                    <a:pt x="16490" y="63703"/>
                    <a:pt x="9846" y="63739"/>
                  </a:cubicBezTo>
                  <a:cubicBezTo>
                    <a:pt x="8418" y="63739"/>
                    <a:pt x="7006" y="63765"/>
                    <a:pt x="5583" y="63765"/>
                  </a:cubicBezTo>
                  <a:cubicBezTo>
                    <a:pt x="5345" y="63765"/>
                    <a:pt x="5108" y="63764"/>
                    <a:pt x="4870" y="63763"/>
                  </a:cubicBezTo>
                  <a:cubicBezTo>
                    <a:pt x="3179" y="63679"/>
                    <a:pt x="1572" y="62608"/>
                    <a:pt x="881" y="61036"/>
                  </a:cubicBezTo>
                  <a:cubicBezTo>
                    <a:pt x="631" y="60488"/>
                    <a:pt x="464" y="59929"/>
                    <a:pt x="417" y="59345"/>
                  </a:cubicBezTo>
                  <a:cubicBezTo>
                    <a:pt x="406" y="59248"/>
                    <a:pt x="385" y="59140"/>
                    <a:pt x="372" y="59140"/>
                  </a:cubicBezTo>
                  <a:cubicBezTo>
                    <a:pt x="371" y="59140"/>
                    <a:pt x="370" y="59141"/>
                    <a:pt x="369" y="59143"/>
                  </a:cubicBezTo>
                  <a:cubicBezTo>
                    <a:pt x="345" y="59226"/>
                    <a:pt x="310" y="59345"/>
                    <a:pt x="321" y="59524"/>
                  </a:cubicBezTo>
                  <a:cubicBezTo>
                    <a:pt x="357" y="60346"/>
                    <a:pt x="643" y="61167"/>
                    <a:pt x="1095" y="61858"/>
                  </a:cubicBezTo>
                  <a:cubicBezTo>
                    <a:pt x="1845" y="63001"/>
                    <a:pt x="3096" y="63786"/>
                    <a:pt x="4441" y="63965"/>
                  </a:cubicBezTo>
                  <a:cubicBezTo>
                    <a:pt x="4820" y="64016"/>
                    <a:pt x="5171" y="64026"/>
                    <a:pt x="5515" y="64026"/>
                  </a:cubicBezTo>
                  <a:cubicBezTo>
                    <a:pt x="5728" y="64026"/>
                    <a:pt x="5937" y="64023"/>
                    <a:pt x="6149" y="64023"/>
                  </a:cubicBezTo>
                  <a:cubicBezTo>
                    <a:pt x="6230" y="64023"/>
                    <a:pt x="6312" y="64023"/>
                    <a:pt x="6394" y="64025"/>
                  </a:cubicBezTo>
                  <a:lnTo>
                    <a:pt x="8287" y="64013"/>
                  </a:lnTo>
                  <a:lnTo>
                    <a:pt x="30659" y="64048"/>
                  </a:lnTo>
                  <a:lnTo>
                    <a:pt x="39172" y="64048"/>
                  </a:lnTo>
                  <a:cubicBezTo>
                    <a:pt x="39314" y="64036"/>
                    <a:pt x="39457" y="64025"/>
                    <a:pt x="39588" y="64013"/>
                  </a:cubicBezTo>
                  <a:lnTo>
                    <a:pt x="40005" y="63953"/>
                  </a:lnTo>
                  <a:cubicBezTo>
                    <a:pt x="41088" y="63739"/>
                    <a:pt x="42089" y="63155"/>
                    <a:pt x="42791" y="62298"/>
                  </a:cubicBezTo>
                  <a:cubicBezTo>
                    <a:pt x="43553" y="61405"/>
                    <a:pt x="43946" y="60238"/>
                    <a:pt x="43934" y="59084"/>
                  </a:cubicBezTo>
                  <a:lnTo>
                    <a:pt x="43922" y="55821"/>
                  </a:lnTo>
                  <a:lnTo>
                    <a:pt x="43898" y="49308"/>
                  </a:lnTo>
                  <a:lnTo>
                    <a:pt x="43898" y="36247"/>
                  </a:lnTo>
                  <a:lnTo>
                    <a:pt x="43898" y="32437"/>
                  </a:lnTo>
                  <a:lnTo>
                    <a:pt x="43875" y="14364"/>
                  </a:lnTo>
                  <a:lnTo>
                    <a:pt x="43875" y="7589"/>
                  </a:lnTo>
                  <a:lnTo>
                    <a:pt x="43875" y="5898"/>
                  </a:lnTo>
                  <a:cubicBezTo>
                    <a:pt x="43863" y="5327"/>
                    <a:pt x="43898" y="4779"/>
                    <a:pt x="43827" y="4172"/>
                  </a:cubicBezTo>
                  <a:cubicBezTo>
                    <a:pt x="43672" y="2993"/>
                    <a:pt x="43065" y="1874"/>
                    <a:pt x="42148" y="1112"/>
                  </a:cubicBezTo>
                  <a:cubicBezTo>
                    <a:pt x="41684" y="731"/>
                    <a:pt x="41160" y="445"/>
                    <a:pt x="40600" y="255"/>
                  </a:cubicBezTo>
                  <a:cubicBezTo>
                    <a:pt x="40080" y="78"/>
                    <a:pt x="39508" y="4"/>
                    <a:pt x="38971" y="4"/>
                  </a:cubicBezTo>
                  <a:cubicBezTo>
                    <a:pt x="38931" y="4"/>
                    <a:pt x="38890" y="4"/>
                    <a:pt x="38850" y="5"/>
                  </a:cubicBezTo>
                  <a:lnTo>
                    <a:pt x="5501" y="5"/>
                  </a:lnTo>
                  <a:cubicBezTo>
                    <a:pt x="5434" y="2"/>
                    <a:pt x="5365" y="0"/>
                    <a:pt x="5295"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674;p33">
              <a:extLst>
                <a:ext uri="{FF2B5EF4-FFF2-40B4-BE49-F238E27FC236}">
                  <a16:creationId xmlns:a16="http://schemas.microsoft.com/office/drawing/2014/main" id="{6DB350BB-DC6B-4DF4-8DCD-D59375341EBE}"/>
                </a:ext>
              </a:extLst>
            </p:cNvPr>
            <p:cNvSpPr txBox="1"/>
            <p:nvPr/>
          </p:nvSpPr>
          <p:spPr>
            <a:xfrm>
              <a:off x="6503356" y="4313000"/>
              <a:ext cx="1260789" cy="6949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434343"/>
                  </a:solidFill>
                  <a:latin typeface="Roboto"/>
                  <a:ea typeface="Roboto"/>
                  <a:cs typeface="Roboto"/>
                  <a:sym typeface="Roboto"/>
                </a:rPr>
                <a:t>Project Initiation Workshop and optional one-to-one sessions</a:t>
              </a:r>
              <a:endParaRPr sz="1600" b="1" dirty="0">
                <a:solidFill>
                  <a:srgbClr val="434343"/>
                </a:solidFill>
                <a:latin typeface="Roboto"/>
                <a:ea typeface="Roboto"/>
                <a:cs typeface="Roboto"/>
                <a:sym typeface="Roboto"/>
              </a:endParaRPr>
            </a:p>
          </p:txBody>
        </p:sp>
        <p:sp>
          <p:nvSpPr>
            <p:cNvPr id="89" name="Google Shape;1621;p33">
              <a:extLst>
                <a:ext uri="{FF2B5EF4-FFF2-40B4-BE49-F238E27FC236}">
                  <a16:creationId xmlns:a16="http://schemas.microsoft.com/office/drawing/2014/main" id="{9E48B17E-B7DC-4040-8E32-53A979BC5371}"/>
                </a:ext>
              </a:extLst>
            </p:cNvPr>
            <p:cNvSpPr txBox="1"/>
            <p:nvPr/>
          </p:nvSpPr>
          <p:spPr>
            <a:xfrm>
              <a:off x="8480819" y="2955616"/>
              <a:ext cx="1362664" cy="1357384"/>
            </a:xfrm>
            <a:prstGeom prst="rect">
              <a:avLst/>
            </a:prstGeom>
            <a:noFill/>
            <a:ln>
              <a:noFill/>
            </a:ln>
          </p:spPr>
          <p:txBody>
            <a:bodyPr spcFirstLastPara="1" wrap="square" lIns="91425" tIns="91425" rIns="91425" bIns="91425" anchor="ctr" anchorCtr="0">
              <a:noAutofit/>
            </a:bodyPr>
            <a:lstStyle/>
            <a:p>
              <a:pPr lvl="0" algn="ctr"/>
              <a:r>
                <a:rPr lang="en" sz="1600" b="1" dirty="0">
                  <a:solidFill>
                    <a:srgbClr val="434343"/>
                  </a:solidFill>
                  <a:latin typeface="Roboto"/>
                  <a:ea typeface="Roboto"/>
                  <a:cs typeface="Roboto"/>
                  <a:sym typeface="Roboto"/>
                </a:rPr>
                <a:t>Engagement activities</a:t>
              </a:r>
            </a:p>
            <a:p>
              <a:pPr lvl="0" algn="ctr"/>
              <a:r>
                <a:rPr lang="en" sz="1600" b="1" dirty="0">
                  <a:solidFill>
                    <a:srgbClr val="434343"/>
                  </a:solidFill>
                  <a:latin typeface="Roboto"/>
                  <a:ea typeface="Roboto"/>
                  <a:cs typeface="Roboto"/>
                  <a:sym typeface="Roboto"/>
                </a:rPr>
                <a:t>+</a:t>
              </a:r>
            </a:p>
            <a:p>
              <a:pPr lvl="0" algn="ctr"/>
              <a:r>
                <a:rPr lang="en" sz="1600" b="1" dirty="0">
                  <a:solidFill>
                    <a:srgbClr val="434343"/>
                  </a:solidFill>
                  <a:latin typeface="Roboto"/>
                  <a:ea typeface="Roboto"/>
                  <a:cs typeface="Roboto"/>
                  <a:sym typeface="Roboto"/>
                </a:rPr>
                <a:t>Collating the feedback collected </a:t>
              </a:r>
              <a:br>
                <a:rPr lang="en" sz="1600" b="1" dirty="0">
                  <a:solidFill>
                    <a:srgbClr val="434343"/>
                  </a:solidFill>
                  <a:latin typeface="Roboto"/>
                  <a:ea typeface="Roboto"/>
                  <a:cs typeface="Roboto"/>
                  <a:sym typeface="Roboto"/>
                </a:rPr>
              </a:br>
              <a:r>
                <a:rPr lang="en" sz="1600" b="1" dirty="0">
                  <a:solidFill>
                    <a:srgbClr val="434343"/>
                  </a:solidFill>
                  <a:latin typeface="Roboto"/>
                  <a:ea typeface="Roboto"/>
                  <a:cs typeface="Roboto"/>
                  <a:sym typeface="Roboto"/>
                </a:rPr>
                <a:t>(6 weeks)</a:t>
              </a:r>
              <a:endParaRPr sz="1600" b="1" dirty="0">
                <a:solidFill>
                  <a:srgbClr val="434343"/>
                </a:solidFill>
                <a:latin typeface="Roboto"/>
                <a:ea typeface="Roboto"/>
                <a:cs typeface="Roboto"/>
                <a:sym typeface="Roboto"/>
              </a:endParaRPr>
            </a:p>
          </p:txBody>
        </p:sp>
        <p:grpSp>
          <p:nvGrpSpPr>
            <p:cNvPr id="91" name="Google Shape;1592;p33">
              <a:extLst>
                <a:ext uri="{FF2B5EF4-FFF2-40B4-BE49-F238E27FC236}">
                  <a16:creationId xmlns:a16="http://schemas.microsoft.com/office/drawing/2014/main" id="{9F2CAB91-4FE6-4E1E-9925-FA06EA0BCED5}"/>
                </a:ext>
              </a:extLst>
            </p:cNvPr>
            <p:cNvGrpSpPr/>
            <p:nvPr/>
          </p:nvGrpSpPr>
          <p:grpSpPr>
            <a:xfrm>
              <a:off x="5795498" y="3660312"/>
              <a:ext cx="671406" cy="1050526"/>
              <a:chOff x="2321125" y="2194150"/>
              <a:chExt cx="786425" cy="883925"/>
            </a:xfrm>
          </p:grpSpPr>
          <p:sp>
            <p:nvSpPr>
              <p:cNvPr id="92" name="Google Shape;1593;p33">
                <a:extLst>
                  <a:ext uri="{FF2B5EF4-FFF2-40B4-BE49-F238E27FC236}">
                    <a16:creationId xmlns:a16="http://schemas.microsoft.com/office/drawing/2014/main" id="{FA1530F2-7EE8-40FA-8AFD-854C45DD2D1B}"/>
                  </a:ext>
                </a:extLst>
              </p:cNvPr>
              <p:cNvSpPr/>
              <p:nvPr/>
            </p:nvSpPr>
            <p:spPr>
              <a:xfrm>
                <a:off x="2321125" y="2194150"/>
                <a:ext cx="786425" cy="883925"/>
              </a:xfrm>
              <a:custGeom>
                <a:avLst/>
                <a:gdLst/>
                <a:ahLst/>
                <a:cxnLst/>
                <a:rect l="l" t="t" r="r" b="b"/>
                <a:pathLst>
                  <a:path w="31457" h="35357" extrusionOk="0">
                    <a:moveTo>
                      <a:pt x="3413" y="1"/>
                    </a:moveTo>
                    <a:cubicBezTo>
                      <a:pt x="2581" y="1"/>
                      <a:pt x="1750" y="40"/>
                      <a:pt x="917" y="117"/>
                    </a:cubicBezTo>
                    <a:cubicBezTo>
                      <a:pt x="869" y="129"/>
                      <a:pt x="822" y="129"/>
                      <a:pt x="774" y="129"/>
                    </a:cubicBezTo>
                    <a:cubicBezTo>
                      <a:pt x="417" y="153"/>
                      <a:pt x="107" y="176"/>
                      <a:pt x="48" y="272"/>
                    </a:cubicBezTo>
                    <a:cubicBezTo>
                      <a:pt x="0" y="367"/>
                      <a:pt x="131" y="438"/>
                      <a:pt x="429" y="486"/>
                    </a:cubicBezTo>
                    <a:cubicBezTo>
                      <a:pt x="834" y="546"/>
                      <a:pt x="1274" y="605"/>
                      <a:pt x="1738" y="641"/>
                    </a:cubicBezTo>
                    <a:cubicBezTo>
                      <a:pt x="3179" y="760"/>
                      <a:pt x="4691" y="796"/>
                      <a:pt x="6477" y="808"/>
                    </a:cubicBezTo>
                    <a:cubicBezTo>
                      <a:pt x="7439" y="808"/>
                      <a:pt x="8541" y="843"/>
                      <a:pt x="9698" y="843"/>
                    </a:cubicBezTo>
                    <a:cubicBezTo>
                      <a:pt x="10045" y="843"/>
                      <a:pt x="10397" y="840"/>
                      <a:pt x="10751" y="831"/>
                    </a:cubicBezTo>
                    <a:cubicBezTo>
                      <a:pt x="11382" y="819"/>
                      <a:pt x="12025" y="819"/>
                      <a:pt x="12656" y="808"/>
                    </a:cubicBezTo>
                    <a:cubicBezTo>
                      <a:pt x="12752" y="808"/>
                      <a:pt x="12842" y="807"/>
                      <a:pt x="12929" y="807"/>
                    </a:cubicBezTo>
                    <a:cubicBezTo>
                      <a:pt x="13146" y="807"/>
                      <a:pt x="13342" y="813"/>
                      <a:pt x="13537" y="855"/>
                    </a:cubicBezTo>
                    <a:cubicBezTo>
                      <a:pt x="13811" y="915"/>
                      <a:pt x="14085" y="998"/>
                      <a:pt x="14335" y="1129"/>
                    </a:cubicBezTo>
                    <a:cubicBezTo>
                      <a:pt x="14823" y="1403"/>
                      <a:pt x="15240" y="1820"/>
                      <a:pt x="15502" y="2320"/>
                    </a:cubicBezTo>
                    <a:cubicBezTo>
                      <a:pt x="15633" y="2570"/>
                      <a:pt x="15716" y="2843"/>
                      <a:pt x="15776" y="3117"/>
                    </a:cubicBezTo>
                    <a:cubicBezTo>
                      <a:pt x="15835" y="3391"/>
                      <a:pt x="15823" y="3665"/>
                      <a:pt x="15823" y="3998"/>
                    </a:cubicBezTo>
                    <a:lnTo>
                      <a:pt x="15835" y="6653"/>
                    </a:lnTo>
                    <a:cubicBezTo>
                      <a:pt x="15847" y="9356"/>
                      <a:pt x="15871" y="12047"/>
                      <a:pt x="15883" y="14750"/>
                    </a:cubicBezTo>
                    <a:cubicBezTo>
                      <a:pt x="15919" y="17393"/>
                      <a:pt x="15954" y="20036"/>
                      <a:pt x="15990" y="22691"/>
                    </a:cubicBezTo>
                    <a:cubicBezTo>
                      <a:pt x="16002" y="24060"/>
                      <a:pt x="16002" y="25441"/>
                      <a:pt x="16014" y="26811"/>
                    </a:cubicBezTo>
                    <a:cubicBezTo>
                      <a:pt x="16038" y="28323"/>
                      <a:pt x="16062" y="29847"/>
                      <a:pt x="16085" y="31359"/>
                    </a:cubicBezTo>
                    <a:cubicBezTo>
                      <a:pt x="16085" y="31740"/>
                      <a:pt x="16074" y="32121"/>
                      <a:pt x="16133" y="32514"/>
                    </a:cubicBezTo>
                    <a:cubicBezTo>
                      <a:pt x="16181" y="32895"/>
                      <a:pt x="16312" y="33276"/>
                      <a:pt x="16502" y="33621"/>
                    </a:cubicBezTo>
                    <a:cubicBezTo>
                      <a:pt x="16871" y="34312"/>
                      <a:pt x="17490" y="34847"/>
                      <a:pt x="18217" y="35145"/>
                    </a:cubicBezTo>
                    <a:cubicBezTo>
                      <a:pt x="18490" y="35252"/>
                      <a:pt x="18776" y="35300"/>
                      <a:pt x="19062" y="35347"/>
                    </a:cubicBezTo>
                    <a:cubicBezTo>
                      <a:pt x="19205" y="35353"/>
                      <a:pt x="19348" y="35356"/>
                      <a:pt x="19491" y="35356"/>
                    </a:cubicBezTo>
                    <a:cubicBezTo>
                      <a:pt x="19633" y="35356"/>
                      <a:pt x="19776" y="35353"/>
                      <a:pt x="19919" y="35347"/>
                    </a:cubicBezTo>
                    <a:lnTo>
                      <a:pt x="21610" y="35324"/>
                    </a:lnTo>
                    <a:cubicBezTo>
                      <a:pt x="23670" y="35300"/>
                      <a:pt x="25718" y="35276"/>
                      <a:pt x="27777" y="35252"/>
                    </a:cubicBezTo>
                    <a:cubicBezTo>
                      <a:pt x="28813" y="35228"/>
                      <a:pt x="29837" y="35205"/>
                      <a:pt x="30861" y="35181"/>
                    </a:cubicBezTo>
                    <a:cubicBezTo>
                      <a:pt x="31040" y="35181"/>
                      <a:pt x="31218" y="35145"/>
                      <a:pt x="31385" y="35121"/>
                    </a:cubicBezTo>
                    <a:cubicBezTo>
                      <a:pt x="31421" y="35121"/>
                      <a:pt x="31456" y="35109"/>
                      <a:pt x="31444" y="35097"/>
                    </a:cubicBezTo>
                    <a:cubicBezTo>
                      <a:pt x="31421" y="35074"/>
                      <a:pt x="31385" y="35050"/>
                      <a:pt x="31337" y="35050"/>
                    </a:cubicBezTo>
                    <a:cubicBezTo>
                      <a:pt x="31099" y="35038"/>
                      <a:pt x="30861" y="35026"/>
                      <a:pt x="30611" y="35026"/>
                    </a:cubicBezTo>
                    <a:lnTo>
                      <a:pt x="28266" y="35038"/>
                    </a:lnTo>
                    <a:lnTo>
                      <a:pt x="21336" y="35014"/>
                    </a:lnTo>
                    <a:lnTo>
                      <a:pt x="19419" y="35014"/>
                    </a:lnTo>
                    <a:cubicBezTo>
                      <a:pt x="18824" y="35014"/>
                      <a:pt x="18252" y="34847"/>
                      <a:pt x="17752" y="34526"/>
                    </a:cubicBezTo>
                    <a:cubicBezTo>
                      <a:pt x="17240" y="34181"/>
                      <a:pt x="16812" y="33681"/>
                      <a:pt x="16597" y="33097"/>
                    </a:cubicBezTo>
                    <a:cubicBezTo>
                      <a:pt x="16490" y="32800"/>
                      <a:pt x="16419" y="32490"/>
                      <a:pt x="16419" y="32169"/>
                    </a:cubicBezTo>
                    <a:cubicBezTo>
                      <a:pt x="16395" y="31847"/>
                      <a:pt x="16407" y="31502"/>
                      <a:pt x="16407" y="31168"/>
                    </a:cubicBezTo>
                    <a:cubicBezTo>
                      <a:pt x="16407" y="29823"/>
                      <a:pt x="16407" y="28478"/>
                      <a:pt x="16407" y="27132"/>
                    </a:cubicBezTo>
                    <a:lnTo>
                      <a:pt x="16395" y="25953"/>
                    </a:lnTo>
                    <a:lnTo>
                      <a:pt x="16383" y="20358"/>
                    </a:lnTo>
                    <a:lnTo>
                      <a:pt x="16383" y="11964"/>
                    </a:lnTo>
                    <a:lnTo>
                      <a:pt x="16383" y="4308"/>
                    </a:lnTo>
                    <a:cubicBezTo>
                      <a:pt x="16371" y="3963"/>
                      <a:pt x="16395" y="3629"/>
                      <a:pt x="16359" y="3260"/>
                    </a:cubicBezTo>
                    <a:cubicBezTo>
                      <a:pt x="16324" y="2891"/>
                      <a:pt x="16216" y="2534"/>
                      <a:pt x="16074" y="2212"/>
                    </a:cubicBezTo>
                    <a:cubicBezTo>
                      <a:pt x="15776" y="1546"/>
                      <a:pt x="15240" y="998"/>
                      <a:pt x="14609" y="653"/>
                    </a:cubicBezTo>
                    <a:cubicBezTo>
                      <a:pt x="14323" y="510"/>
                      <a:pt x="14026" y="391"/>
                      <a:pt x="13704" y="319"/>
                    </a:cubicBezTo>
                    <a:cubicBezTo>
                      <a:pt x="13407" y="260"/>
                      <a:pt x="13073" y="248"/>
                      <a:pt x="12775" y="248"/>
                    </a:cubicBezTo>
                    <a:lnTo>
                      <a:pt x="10978" y="236"/>
                    </a:lnTo>
                    <a:lnTo>
                      <a:pt x="7370" y="176"/>
                    </a:lnTo>
                    <a:cubicBezTo>
                      <a:pt x="6882" y="165"/>
                      <a:pt x="6370" y="165"/>
                      <a:pt x="5917" y="117"/>
                    </a:cubicBezTo>
                    <a:cubicBezTo>
                      <a:pt x="5078" y="40"/>
                      <a:pt x="4245" y="1"/>
                      <a:pt x="34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94;p33">
                <a:extLst>
                  <a:ext uri="{FF2B5EF4-FFF2-40B4-BE49-F238E27FC236}">
                    <a16:creationId xmlns:a16="http://schemas.microsoft.com/office/drawing/2014/main" id="{F98149E9-F1E5-4597-931E-E8A548E050BC}"/>
                  </a:ext>
                </a:extLst>
              </p:cNvPr>
              <p:cNvSpPr/>
              <p:nvPr/>
            </p:nvSpPr>
            <p:spPr>
              <a:xfrm>
                <a:off x="2683075" y="2568825"/>
                <a:ext cx="83950" cy="70400"/>
              </a:xfrm>
              <a:custGeom>
                <a:avLst/>
                <a:gdLst/>
                <a:ahLst/>
                <a:cxnLst/>
                <a:rect l="l" t="t" r="r" b="b"/>
                <a:pathLst>
                  <a:path w="3358" h="2816" extrusionOk="0">
                    <a:moveTo>
                      <a:pt x="155" y="1"/>
                    </a:moveTo>
                    <a:cubicBezTo>
                      <a:pt x="60" y="1"/>
                      <a:pt x="0" y="108"/>
                      <a:pt x="48" y="191"/>
                    </a:cubicBezTo>
                    <a:lnTo>
                      <a:pt x="1548" y="2751"/>
                    </a:lnTo>
                    <a:cubicBezTo>
                      <a:pt x="1573" y="2794"/>
                      <a:pt x="1613" y="2815"/>
                      <a:pt x="1654" y="2815"/>
                    </a:cubicBezTo>
                    <a:cubicBezTo>
                      <a:pt x="1691" y="2815"/>
                      <a:pt x="1727" y="2797"/>
                      <a:pt x="1750" y="2763"/>
                    </a:cubicBezTo>
                    <a:lnTo>
                      <a:pt x="3310" y="227"/>
                    </a:lnTo>
                    <a:cubicBezTo>
                      <a:pt x="3358" y="144"/>
                      <a:pt x="3310" y="37"/>
                      <a:pt x="3215" y="37"/>
                    </a:cubicBezTo>
                    <a:lnTo>
                      <a:pt x="1679" y="25"/>
                    </a:lnTo>
                    <a:lnTo>
                      <a:pt x="1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1595;p33">
              <a:extLst>
                <a:ext uri="{FF2B5EF4-FFF2-40B4-BE49-F238E27FC236}">
                  <a16:creationId xmlns:a16="http://schemas.microsoft.com/office/drawing/2014/main" id="{49FED4FD-89B6-4825-872D-AE9CA7C444E8}"/>
                </a:ext>
              </a:extLst>
            </p:cNvPr>
            <p:cNvGrpSpPr/>
            <p:nvPr/>
          </p:nvGrpSpPr>
          <p:grpSpPr>
            <a:xfrm>
              <a:off x="7818863" y="3674420"/>
              <a:ext cx="694663" cy="1055606"/>
              <a:chOff x="4182650" y="2194400"/>
              <a:chExt cx="786725" cy="888200"/>
            </a:xfrm>
          </p:grpSpPr>
          <p:sp>
            <p:nvSpPr>
              <p:cNvPr id="106" name="Google Shape;1596;p33">
                <a:extLst>
                  <a:ext uri="{FF2B5EF4-FFF2-40B4-BE49-F238E27FC236}">
                    <a16:creationId xmlns:a16="http://schemas.microsoft.com/office/drawing/2014/main" id="{6CB61FDC-2C39-4304-852E-32D3140E3C10}"/>
                  </a:ext>
                </a:extLst>
              </p:cNvPr>
              <p:cNvSpPr/>
              <p:nvPr/>
            </p:nvSpPr>
            <p:spPr>
              <a:xfrm>
                <a:off x="4182650" y="2194400"/>
                <a:ext cx="786725" cy="888200"/>
              </a:xfrm>
              <a:custGeom>
                <a:avLst/>
                <a:gdLst/>
                <a:ahLst/>
                <a:cxnLst/>
                <a:rect l="l" t="t" r="r" b="b"/>
                <a:pathLst>
                  <a:path w="31469" h="35528" extrusionOk="0">
                    <a:moveTo>
                      <a:pt x="21784" y="0"/>
                    </a:moveTo>
                    <a:cubicBezTo>
                      <a:pt x="21429" y="0"/>
                      <a:pt x="21069" y="3"/>
                      <a:pt x="20706" y="12"/>
                    </a:cubicBezTo>
                    <a:cubicBezTo>
                      <a:pt x="20075" y="12"/>
                      <a:pt x="19444" y="24"/>
                      <a:pt x="18801" y="36"/>
                    </a:cubicBezTo>
                    <a:cubicBezTo>
                      <a:pt x="18503" y="36"/>
                      <a:pt x="18134" y="36"/>
                      <a:pt x="17777" y="107"/>
                    </a:cubicBezTo>
                    <a:cubicBezTo>
                      <a:pt x="17432" y="178"/>
                      <a:pt x="17086" y="297"/>
                      <a:pt x="16777" y="464"/>
                    </a:cubicBezTo>
                    <a:cubicBezTo>
                      <a:pt x="16146" y="809"/>
                      <a:pt x="15622" y="1333"/>
                      <a:pt x="15288" y="1964"/>
                    </a:cubicBezTo>
                    <a:cubicBezTo>
                      <a:pt x="15122" y="2274"/>
                      <a:pt x="15015" y="2619"/>
                      <a:pt x="14943" y="2976"/>
                    </a:cubicBezTo>
                    <a:cubicBezTo>
                      <a:pt x="14919" y="3143"/>
                      <a:pt x="14895" y="3322"/>
                      <a:pt x="14895" y="3500"/>
                    </a:cubicBezTo>
                    <a:cubicBezTo>
                      <a:pt x="14884" y="3691"/>
                      <a:pt x="14895" y="3834"/>
                      <a:pt x="14884" y="3988"/>
                    </a:cubicBezTo>
                    <a:lnTo>
                      <a:pt x="14907" y="6643"/>
                    </a:lnTo>
                    <a:cubicBezTo>
                      <a:pt x="14919" y="9346"/>
                      <a:pt x="14931" y="12037"/>
                      <a:pt x="14943" y="14740"/>
                    </a:cubicBezTo>
                    <a:cubicBezTo>
                      <a:pt x="14979" y="17383"/>
                      <a:pt x="15015" y="20026"/>
                      <a:pt x="15050" y="22681"/>
                    </a:cubicBezTo>
                    <a:cubicBezTo>
                      <a:pt x="15062" y="24050"/>
                      <a:pt x="15074" y="25431"/>
                      <a:pt x="15074" y="26801"/>
                    </a:cubicBezTo>
                    <a:cubicBezTo>
                      <a:pt x="15098" y="28313"/>
                      <a:pt x="15122" y="29837"/>
                      <a:pt x="15146" y="31349"/>
                    </a:cubicBezTo>
                    <a:cubicBezTo>
                      <a:pt x="15146" y="31730"/>
                      <a:pt x="15169" y="32111"/>
                      <a:pt x="15134" y="32480"/>
                    </a:cubicBezTo>
                    <a:cubicBezTo>
                      <a:pt x="15086" y="32837"/>
                      <a:pt x="14979" y="33206"/>
                      <a:pt x="14812" y="33528"/>
                    </a:cubicBezTo>
                    <a:cubicBezTo>
                      <a:pt x="14467" y="34183"/>
                      <a:pt x="13872" y="34706"/>
                      <a:pt x="13181" y="34968"/>
                    </a:cubicBezTo>
                    <a:cubicBezTo>
                      <a:pt x="12919" y="35076"/>
                      <a:pt x="12657" y="35123"/>
                      <a:pt x="12383" y="35159"/>
                    </a:cubicBezTo>
                    <a:cubicBezTo>
                      <a:pt x="12109" y="35183"/>
                      <a:pt x="11824" y="35183"/>
                      <a:pt x="11550" y="35183"/>
                    </a:cubicBezTo>
                    <a:lnTo>
                      <a:pt x="9859" y="35218"/>
                    </a:lnTo>
                    <a:cubicBezTo>
                      <a:pt x="7799" y="35242"/>
                      <a:pt x="5740" y="35266"/>
                      <a:pt x="3680" y="35290"/>
                    </a:cubicBezTo>
                    <a:cubicBezTo>
                      <a:pt x="2656" y="35314"/>
                      <a:pt x="1632" y="35337"/>
                      <a:pt x="596" y="35361"/>
                    </a:cubicBezTo>
                    <a:cubicBezTo>
                      <a:pt x="417" y="35361"/>
                      <a:pt x="251" y="35397"/>
                      <a:pt x="72" y="35409"/>
                    </a:cubicBezTo>
                    <a:cubicBezTo>
                      <a:pt x="36" y="35421"/>
                      <a:pt x="1" y="35433"/>
                      <a:pt x="13" y="35445"/>
                    </a:cubicBezTo>
                    <a:cubicBezTo>
                      <a:pt x="36" y="35457"/>
                      <a:pt x="72" y="35492"/>
                      <a:pt x="132" y="35492"/>
                    </a:cubicBezTo>
                    <a:cubicBezTo>
                      <a:pt x="358" y="35504"/>
                      <a:pt x="608" y="35516"/>
                      <a:pt x="846" y="35516"/>
                    </a:cubicBezTo>
                    <a:lnTo>
                      <a:pt x="3204" y="35504"/>
                    </a:lnTo>
                    <a:lnTo>
                      <a:pt x="10121" y="35516"/>
                    </a:lnTo>
                    <a:cubicBezTo>
                      <a:pt x="10764" y="35528"/>
                      <a:pt x="11395" y="35528"/>
                      <a:pt x="12038" y="35528"/>
                    </a:cubicBezTo>
                    <a:cubicBezTo>
                      <a:pt x="12383" y="35516"/>
                      <a:pt x="12729" y="35480"/>
                      <a:pt x="13062" y="35373"/>
                    </a:cubicBezTo>
                    <a:cubicBezTo>
                      <a:pt x="13383" y="35266"/>
                      <a:pt x="13693" y="35123"/>
                      <a:pt x="13979" y="34921"/>
                    </a:cubicBezTo>
                    <a:cubicBezTo>
                      <a:pt x="14574" y="34504"/>
                      <a:pt x="15038" y="33921"/>
                      <a:pt x="15276" y="33230"/>
                    </a:cubicBezTo>
                    <a:cubicBezTo>
                      <a:pt x="15396" y="32897"/>
                      <a:pt x="15467" y="32540"/>
                      <a:pt x="15467" y="32182"/>
                    </a:cubicBezTo>
                    <a:cubicBezTo>
                      <a:pt x="15479" y="31825"/>
                      <a:pt x="15467" y="31504"/>
                      <a:pt x="15467" y="31158"/>
                    </a:cubicBezTo>
                    <a:cubicBezTo>
                      <a:pt x="15467" y="29813"/>
                      <a:pt x="15467" y="28468"/>
                      <a:pt x="15467" y="27122"/>
                    </a:cubicBezTo>
                    <a:lnTo>
                      <a:pt x="15467" y="25943"/>
                    </a:lnTo>
                    <a:lnTo>
                      <a:pt x="15443" y="20348"/>
                    </a:lnTo>
                    <a:lnTo>
                      <a:pt x="15443" y="11954"/>
                    </a:lnTo>
                    <a:lnTo>
                      <a:pt x="15443" y="4298"/>
                    </a:lnTo>
                    <a:cubicBezTo>
                      <a:pt x="15443" y="3953"/>
                      <a:pt x="15431" y="3595"/>
                      <a:pt x="15467" y="3286"/>
                    </a:cubicBezTo>
                    <a:cubicBezTo>
                      <a:pt x="15503" y="2964"/>
                      <a:pt x="15598" y="2643"/>
                      <a:pt x="15729" y="2357"/>
                    </a:cubicBezTo>
                    <a:cubicBezTo>
                      <a:pt x="15991" y="1762"/>
                      <a:pt x="16467" y="1274"/>
                      <a:pt x="17027" y="952"/>
                    </a:cubicBezTo>
                    <a:cubicBezTo>
                      <a:pt x="17277" y="821"/>
                      <a:pt x="17551" y="714"/>
                      <a:pt x="17824" y="655"/>
                    </a:cubicBezTo>
                    <a:cubicBezTo>
                      <a:pt x="18110" y="595"/>
                      <a:pt x="18384" y="583"/>
                      <a:pt x="18682" y="583"/>
                    </a:cubicBezTo>
                    <a:lnTo>
                      <a:pt x="20491" y="595"/>
                    </a:lnTo>
                    <a:lnTo>
                      <a:pt x="24087" y="655"/>
                    </a:lnTo>
                    <a:cubicBezTo>
                      <a:pt x="24575" y="667"/>
                      <a:pt x="25087" y="667"/>
                      <a:pt x="25540" y="714"/>
                    </a:cubicBezTo>
                    <a:cubicBezTo>
                      <a:pt x="26379" y="792"/>
                      <a:pt x="27212" y="830"/>
                      <a:pt x="28044" y="830"/>
                    </a:cubicBezTo>
                    <a:cubicBezTo>
                      <a:pt x="28876" y="830"/>
                      <a:pt x="29707" y="792"/>
                      <a:pt x="30540" y="714"/>
                    </a:cubicBezTo>
                    <a:cubicBezTo>
                      <a:pt x="30588" y="714"/>
                      <a:pt x="30636" y="714"/>
                      <a:pt x="30695" y="702"/>
                    </a:cubicBezTo>
                    <a:cubicBezTo>
                      <a:pt x="31040" y="690"/>
                      <a:pt x="31350" y="655"/>
                      <a:pt x="31409" y="559"/>
                    </a:cubicBezTo>
                    <a:cubicBezTo>
                      <a:pt x="31469" y="476"/>
                      <a:pt x="31338" y="393"/>
                      <a:pt x="31028" y="345"/>
                    </a:cubicBezTo>
                    <a:cubicBezTo>
                      <a:pt x="30624" y="286"/>
                      <a:pt x="30183" y="238"/>
                      <a:pt x="29731" y="202"/>
                    </a:cubicBezTo>
                    <a:cubicBezTo>
                      <a:pt x="28278" y="71"/>
                      <a:pt x="26766" y="36"/>
                      <a:pt x="24980" y="24"/>
                    </a:cubicBezTo>
                    <a:cubicBezTo>
                      <a:pt x="24863" y="25"/>
                      <a:pt x="24744" y="25"/>
                      <a:pt x="24623" y="25"/>
                    </a:cubicBezTo>
                    <a:cubicBezTo>
                      <a:pt x="23757" y="25"/>
                      <a:pt x="22791" y="0"/>
                      <a:pt x="217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97;p33">
                <a:extLst>
                  <a:ext uri="{FF2B5EF4-FFF2-40B4-BE49-F238E27FC236}">
                    <a16:creationId xmlns:a16="http://schemas.microsoft.com/office/drawing/2014/main" id="{78380774-11B4-4C52-BCC4-D86F65EBAAE8}"/>
                  </a:ext>
                </a:extLst>
              </p:cNvPr>
              <p:cNvSpPr/>
              <p:nvPr/>
            </p:nvSpPr>
            <p:spPr>
              <a:xfrm>
                <a:off x="4519900" y="2569350"/>
                <a:ext cx="83975" cy="70350"/>
              </a:xfrm>
              <a:custGeom>
                <a:avLst/>
                <a:gdLst/>
                <a:ahLst/>
                <a:cxnLst/>
                <a:rect l="l" t="t" r="r" b="b"/>
                <a:pathLst>
                  <a:path w="3359" h="2814" extrusionOk="0">
                    <a:moveTo>
                      <a:pt x="1715" y="1"/>
                    </a:moveTo>
                    <a:cubicBezTo>
                      <a:pt x="1673" y="1"/>
                      <a:pt x="1632" y="21"/>
                      <a:pt x="1608" y="63"/>
                    </a:cubicBezTo>
                    <a:lnTo>
                      <a:pt x="48" y="2587"/>
                    </a:lnTo>
                    <a:cubicBezTo>
                      <a:pt x="1" y="2671"/>
                      <a:pt x="60" y="2778"/>
                      <a:pt x="155" y="2778"/>
                    </a:cubicBezTo>
                    <a:lnTo>
                      <a:pt x="1679" y="2802"/>
                    </a:lnTo>
                    <a:lnTo>
                      <a:pt x="3203" y="2814"/>
                    </a:lnTo>
                    <a:cubicBezTo>
                      <a:pt x="3299" y="2814"/>
                      <a:pt x="3358" y="2718"/>
                      <a:pt x="3310" y="2635"/>
                    </a:cubicBezTo>
                    <a:lnTo>
                      <a:pt x="1822" y="63"/>
                    </a:lnTo>
                    <a:cubicBezTo>
                      <a:pt x="1798" y="21"/>
                      <a:pt x="1757" y="1"/>
                      <a:pt x="17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624;p33">
              <a:extLst>
                <a:ext uri="{FF2B5EF4-FFF2-40B4-BE49-F238E27FC236}">
                  <a16:creationId xmlns:a16="http://schemas.microsoft.com/office/drawing/2014/main" id="{5436F6A7-BD60-4CAA-A3D6-6B31F91FD204}"/>
                </a:ext>
              </a:extLst>
            </p:cNvPr>
            <p:cNvSpPr/>
            <p:nvPr/>
          </p:nvSpPr>
          <p:spPr>
            <a:xfrm>
              <a:off x="10517201" y="3684527"/>
              <a:ext cx="1358008" cy="1903021"/>
            </a:xfrm>
            <a:custGeom>
              <a:avLst/>
              <a:gdLst/>
              <a:ahLst/>
              <a:cxnLst/>
              <a:rect l="l" t="t" r="r" b="b"/>
              <a:pathLst>
                <a:path w="43959" h="64049" extrusionOk="0">
                  <a:moveTo>
                    <a:pt x="5297" y="0"/>
                  </a:moveTo>
                  <a:cubicBezTo>
                    <a:pt x="5110" y="0"/>
                    <a:pt x="4916" y="11"/>
                    <a:pt x="4715" y="29"/>
                  </a:cubicBezTo>
                  <a:cubicBezTo>
                    <a:pt x="4441" y="64"/>
                    <a:pt x="4167" y="100"/>
                    <a:pt x="3917" y="171"/>
                  </a:cubicBezTo>
                  <a:cubicBezTo>
                    <a:pt x="2786" y="481"/>
                    <a:pt x="1774" y="1207"/>
                    <a:pt x="1143" y="2196"/>
                  </a:cubicBezTo>
                  <a:cubicBezTo>
                    <a:pt x="822" y="2684"/>
                    <a:pt x="584" y="3231"/>
                    <a:pt x="465" y="3803"/>
                  </a:cubicBezTo>
                  <a:cubicBezTo>
                    <a:pt x="417" y="4089"/>
                    <a:pt x="369" y="4386"/>
                    <a:pt x="369" y="4672"/>
                  </a:cubicBezTo>
                  <a:cubicBezTo>
                    <a:pt x="357" y="4970"/>
                    <a:pt x="369" y="5232"/>
                    <a:pt x="357" y="5517"/>
                  </a:cubicBezTo>
                  <a:cubicBezTo>
                    <a:pt x="369" y="7732"/>
                    <a:pt x="369" y="9958"/>
                    <a:pt x="369" y="12173"/>
                  </a:cubicBezTo>
                  <a:cubicBezTo>
                    <a:pt x="405" y="19972"/>
                    <a:pt x="346" y="27699"/>
                    <a:pt x="286" y="35450"/>
                  </a:cubicBezTo>
                  <a:cubicBezTo>
                    <a:pt x="274" y="37033"/>
                    <a:pt x="262" y="38700"/>
                    <a:pt x="215" y="40141"/>
                  </a:cubicBezTo>
                  <a:cubicBezTo>
                    <a:pt x="0" y="45558"/>
                    <a:pt x="0" y="50916"/>
                    <a:pt x="215" y="56309"/>
                  </a:cubicBezTo>
                  <a:cubicBezTo>
                    <a:pt x="215" y="56452"/>
                    <a:pt x="215" y="56619"/>
                    <a:pt x="215" y="56774"/>
                  </a:cubicBezTo>
                  <a:cubicBezTo>
                    <a:pt x="238" y="57917"/>
                    <a:pt x="286" y="58917"/>
                    <a:pt x="417" y="59107"/>
                  </a:cubicBezTo>
                  <a:cubicBezTo>
                    <a:pt x="434" y="59131"/>
                    <a:pt x="451" y="59143"/>
                    <a:pt x="467" y="59143"/>
                  </a:cubicBezTo>
                  <a:cubicBezTo>
                    <a:pt x="566" y="59143"/>
                    <a:pt x="652" y="58719"/>
                    <a:pt x="703" y="57893"/>
                  </a:cubicBezTo>
                  <a:cubicBezTo>
                    <a:pt x="774" y="56571"/>
                    <a:pt x="846" y="55143"/>
                    <a:pt x="905" y="53666"/>
                  </a:cubicBezTo>
                  <a:cubicBezTo>
                    <a:pt x="1060" y="48987"/>
                    <a:pt x="1108" y="44094"/>
                    <a:pt x="1119" y="38331"/>
                  </a:cubicBezTo>
                  <a:cubicBezTo>
                    <a:pt x="1119" y="34295"/>
                    <a:pt x="1191" y="29508"/>
                    <a:pt x="1155" y="24544"/>
                  </a:cubicBezTo>
                  <a:cubicBezTo>
                    <a:pt x="1119" y="20448"/>
                    <a:pt x="1108" y="16328"/>
                    <a:pt x="1108" y="12209"/>
                  </a:cubicBezTo>
                  <a:lnTo>
                    <a:pt x="1108" y="6017"/>
                  </a:lnTo>
                  <a:lnTo>
                    <a:pt x="1108" y="5244"/>
                  </a:lnTo>
                  <a:lnTo>
                    <a:pt x="1108" y="4851"/>
                  </a:lnTo>
                  <a:cubicBezTo>
                    <a:pt x="1108" y="4732"/>
                    <a:pt x="1119" y="4624"/>
                    <a:pt x="1131" y="4505"/>
                  </a:cubicBezTo>
                  <a:cubicBezTo>
                    <a:pt x="1167" y="4053"/>
                    <a:pt x="1274" y="3600"/>
                    <a:pt x="1453" y="3172"/>
                  </a:cubicBezTo>
                  <a:cubicBezTo>
                    <a:pt x="1822" y="2327"/>
                    <a:pt x="2489" y="1624"/>
                    <a:pt x="3298" y="1195"/>
                  </a:cubicBezTo>
                  <a:cubicBezTo>
                    <a:pt x="3858" y="910"/>
                    <a:pt x="4489" y="743"/>
                    <a:pt x="5132" y="731"/>
                  </a:cubicBezTo>
                  <a:lnTo>
                    <a:pt x="7263" y="731"/>
                  </a:lnTo>
                  <a:lnTo>
                    <a:pt x="11537" y="719"/>
                  </a:lnTo>
                  <a:cubicBezTo>
                    <a:pt x="20265" y="695"/>
                    <a:pt x="28980" y="683"/>
                    <a:pt x="37695" y="660"/>
                  </a:cubicBezTo>
                  <a:cubicBezTo>
                    <a:pt x="38045" y="660"/>
                    <a:pt x="38410" y="654"/>
                    <a:pt x="38763" y="654"/>
                  </a:cubicBezTo>
                  <a:cubicBezTo>
                    <a:pt x="38939" y="654"/>
                    <a:pt x="39112" y="656"/>
                    <a:pt x="39279" y="660"/>
                  </a:cubicBezTo>
                  <a:cubicBezTo>
                    <a:pt x="39767" y="683"/>
                    <a:pt x="40243" y="791"/>
                    <a:pt x="40696" y="969"/>
                  </a:cubicBezTo>
                  <a:cubicBezTo>
                    <a:pt x="41589" y="1350"/>
                    <a:pt x="42351" y="2053"/>
                    <a:pt x="42791" y="2922"/>
                  </a:cubicBezTo>
                  <a:cubicBezTo>
                    <a:pt x="43018" y="3362"/>
                    <a:pt x="43172" y="3827"/>
                    <a:pt x="43220" y="4315"/>
                  </a:cubicBezTo>
                  <a:cubicBezTo>
                    <a:pt x="43279" y="4791"/>
                    <a:pt x="43256" y="5351"/>
                    <a:pt x="43268" y="5875"/>
                  </a:cubicBezTo>
                  <a:lnTo>
                    <a:pt x="43279" y="9077"/>
                  </a:lnTo>
                  <a:cubicBezTo>
                    <a:pt x="43315" y="13352"/>
                    <a:pt x="43339" y="17626"/>
                    <a:pt x="43363" y="21900"/>
                  </a:cubicBezTo>
                  <a:cubicBezTo>
                    <a:pt x="43375" y="26329"/>
                    <a:pt x="43375" y="30771"/>
                    <a:pt x="43387" y="35212"/>
                  </a:cubicBezTo>
                  <a:cubicBezTo>
                    <a:pt x="43422" y="40117"/>
                    <a:pt x="43446" y="45022"/>
                    <a:pt x="43482" y="49916"/>
                  </a:cubicBezTo>
                  <a:cubicBezTo>
                    <a:pt x="43494" y="52368"/>
                    <a:pt x="43506" y="54821"/>
                    <a:pt x="43518" y="57274"/>
                  </a:cubicBezTo>
                  <a:cubicBezTo>
                    <a:pt x="43482" y="58500"/>
                    <a:pt x="43684" y="59762"/>
                    <a:pt x="43172" y="60869"/>
                  </a:cubicBezTo>
                  <a:cubicBezTo>
                    <a:pt x="42708" y="61989"/>
                    <a:pt x="41767" y="62882"/>
                    <a:pt x="40636" y="63298"/>
                  </a:cubicBezTo>
                  <a:cubicBezTo>
                    <a:pt x="40231" y="63453"/>
                    <a:pt x="39791" y="63548"/>
                    <a:pt x="39350" y="63572"/>
                  </a:cubicBezTo>
                  <a:cubicBezTo>
                    <a:pt x="39130" y="63584"/>
                    <a:pt x="38904" y="63587"/>
                    <a:pt x="38676" y="63587"/>
                  </a:cubicBezTo>
                  <a:cubicBezTo>
                    <a:pt x="38449" y="63587"/>
                    <a:pt x="38219" y="63584"/>
                    <a:pt x="37993" y="63584"/>
                  </a:cubicBezTo>
                  <a:cubicBezTo>
                    <a:pt x="37088" y="63596"/>
                    <a:pt x="36171" y="63596"/>
                    <a:pt x="35267" y="63596"/>
                  </a:cubicBezTo>
                  <a:cubicBezTo>
                    <a:pt x="33445" y="63608"/>
                    <a:pt x="31623" y="63620"/>
                    <a:pt x="29802" y="63632"/>
                  </a:cubicBezTo>
                  <a:cubicBezTo>
                    <a:pt x="23146" y="63667"/>
                    <a:pt x="16502" y="63703"/>
                    <a:pt x="9859" y="63739"/>
                  </a:cubicBezTo>
                  <a:cubicBezTo>
                    <a:pt x="8430" y="63739"/>
                    <a:pt x="7010" y="63765"/>
                    <a:pt x="5584" y="63765"/>
                  </a:cubicBezTo>
                  <a:cubicBezTo>
                    <a:pt x="5346" y="63765"/>
                    <a:pt x="5108" y="63764"/>
                    <a:pt x="4870" y="63763"/>
                  </a:cubicBezTo>
                  <a:cubicBezTo>
                    <a:pt x="3191" y="63679"/>
                    <a:pt x="1584" y="62608"/>
                    <a:pt x="893" y="61036"/>
                  </a:cubicBezTo>
                  <a:cubicBezTo>
                    <a:pt x="643" y="60488"/>
                    <a:pt x="477" y="59929"/>
                    <a:pt x="429" y="59345"/>
                  </a:cubicBezTo>
                  <a:cubicBezTo>
                    <a:pt x="418" y="59248"/>
                    <a:pt x="387" y="59140"/>
                    <a:pt x="382" y="59140"/>
                  </a:cubicBezTo>
                  <a:cubicBezTo>
                    <a:pt x="382" y="59140"/>
                    <a:pt x="381" y="59141"/>
                    <a:pt x="381" y="59143"/>
                  </a:cubicBezTo>
                  <a:cubicBezTo>
                    <a:pt x="357" y="59226"/>
                    <a:pt x="322" y="59345"/>
                    <a:pt x="322" y="59524"/>
                  </a:cubicBezTo>
                  <a:cubicBezTo>
                    <a:pt x="357" y="60346"/>
                    <a:pt x="643" y="61167"/>
                    <a:pt x="1096" y="61858"/>
                  </a:cubicBezTo>
                  <a:cubicBezTo>
                    <a:pt x="1858" y="63001"/>
                    <a:pt x="3108" y="63786"/>
                    <a:pt x="4453" y="63965"/>
                  </a:cubicBezTo>
                  <a:cubicBezTo>
                    <a:pt x="4826" y="64016"/>
                    <a:pt x="5178" y="64026"/>
                    <a:pt x="5522" y="64026"/>
                  </a:cubicBezTo>
                  <a:cubicBezTo>
                    <a:pt x="5734" y="64026"/>
                    <a:pt x="5943" y="64023"/>
                    <a:pt x="6152" y="64023"/>
                  </a:cubicBezTo>
                  <a:cubicBezTo>
                    <a:pt x="6233" y="64023"/>
                    <a:pt x="6313" y="64023"/>
                    <a:pt x="6394" y="64025"/>
                  </a:cubicBezTo>
                  <a:lnTo>
                    <a:pt x="8299" y="64013"/>
                  </a:lnTo>
                  <a:lnTo>
                    <a:pt x="30659" y="64048"/>
                  </a:lnTo>
                  <a:lnTo>
                    <a:pt x="39184" y="64048"/>
                  </a:lnTo>
                  <a:cubicBezTo>
                    <a:pt x="39327" y="64036"/>
                    <a:pt x="39458" y="64025"/>
                    <a:pt x="39600" y="64013"/>
                  </a:cubicBezTo>
                  <a:lnTo>
                    <a:pt x="40005" y="63953"/>
                  </a:lnTo>
                  <a:cubicBezTo>
                    <a:pt x="41089" y="63739"/>
                    <a:pt x="42101" y="63155"/>
                    <a:pt x="42803" y="62298"/>
                  </a:cubicBezTo>
                  <a:cubicBezTo>
                    <a:pt x="43553" y="61405"/>
                    <a:pt x="43958" y="60238"/>
                    <a:pt x="43946" y="59084"/>
                  </a:cubicBezTo>
                  <a:lnTo>
                    <a:pt x="43934" y="55821"/>
                  </a:lnTo>
                  <a:lnTo>
                    <a:pt x="43911" y="49308"/>
                  </a:lnTo>
                  <a:cubicBezTo>
                    <a:pt x="43911" y="44951"/>
                    <a:pt x="43911" y="40605"/>
                    <a:pt x="43911" y="36247"/>
                  </a:cubicBezTo>
                  <a:lnTo>
                    <a:pt x="43899" y="32437"/>
                  </a:lnTo>
                  <a:lnTo>
                    <a:pt x="43875" y="14364"/>
                  </a:lnTo>
                  <a:lnTo>
                    <a:pt x="43875" y="7589"/>
                  </a:lnTo>
                  <a:lnTo>
                    <a:pt x="43875" y="5898"/>
                  </a:lnTo>
                  <a:cubicBezTo>
                    <a:pt x="43863" y="5327"/>
                    <a:pt x="43899" y="4779"/>
                    <a:pt x="43827" y="4172"/>
                  </a:cubicBezTo>
                  <a:cubicBezTo>
                    <a:pt x="43684" y="2993"/>
                    <a:pt x="43065" y="1874"/>
                    <a:pt x="42148" y="1112"/>
                  </a:cubicBezTo>
                  <a:cubicBezTo>
                    <a:pt x="41696" y="731"/>
                    <a:pt x="41172" y="445"/>
                    <a:pt x="40601" y="255"/>
                  </a:cubicBezTo>
                  <a:cubicBezTo>
                    <a:pt x="40080" y="78"/>
                    <a:pt x="39519" y="4"/>
                    <a:pt x="38983" y="4"/>
                  </a:cubicBezTo>
                  <a:cubicBezTo>
                    <a:pt x="38943" y="4"/>
                    <a:pt x="38902" y="4"/>
                    <a:pt x="38862" y="5"/>
                  </a:cubicBezTo>
                  <a:lnTo>
                    <a:pt x="5501" y="5"/>
                  </a:lnTo>
                  <a:cubicBezTo>
                    <a:pt x="5434" y="2"/>
                    <a:pt x="5366" y="0"/>
                    <a:pt x="5297"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43;p33">
              <a:extLst>
                <a:ext uri="{FF2B5EF4-FFF2-40B4-BE49-F238E27FC236}">
                  <a16:creationId xmlns:a16="http://schemas.microsoft.com/office/drawing/2014/main" id="{BB7570D9-699A-4434-9E5F-A5F4D4FCD221}"/>
                </a:ext>
              </a:extLst>
            </p:cNvPr>
            <p:cNvSpPr txBox="1"/>
            <p:nvPr/>
          </p:nvSpPr>
          <p:spPr>
            <a:xfrm>
              <a:off x="10517201" y="4021951"/>
              <a:ext cx="1333667" cy="12834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434343"/>
                  </a:solidFill>
                  <a:latin typeface="Roboto"/>
                  <a:ea typeface="Roboto"/>
                  <a:cs typeface="Roboto"/>
                  <a:sym typeface="Roboto"/>
                </a:rPr>
                <a:t>Reporting back on outcome of engagement</a:t>
              </a:r>
              <a:endParaRPr sz="1600" b="1" dirty="0">
                <a:solidFill>
                  <a:srgbClr val="434343"/>
                </a:solidFill>
                <a:latin typeface="Roboto"/>
                <a:ea typeface="Roboto"/>
                <a:cs typeface="Roboto"/>
                <a:sym typeface="Roboto"/>
              </a:endParaRPr>
            </a:p>
          </p:txBody>
        </p:sp>
        <p:grpSp>
          <p:nvGrpSpPr>
            <p:cNvPr id="112" name="Google Shape;1592;p33">
              <a:extLst>
                <a:ext uri="{FF2B5EF4-FFF2-40B4-BE49-F238E27FC236}">
                  <a16:creationId xmlns:a16="http://schemas.microsoft.com/office/drawing/2014/main" id="{430450E8-F11A-47BB-B5E4-55422845F6FE}"/>
                </a:ext>
              </a:extLst>
            </p:cNvPr>
            <p:cNvGrpSpPr/>
            <p:nvPr/>
          </p:nvGrpSpPr>
          <p:grpSpPr>
            <a:xfrm>
              <a:off x="9846494" y="3667765"/>
              <a:ext cx="671406" cy="1050526"/>
              <a:chOff x="2321125" y="2194150"/>
              <a:chExt cx="786425" cy="883925"/>
            </a:xfrm>
          </p:grpSpPr>
          <p:sp>
            <p:nvSpPr>
              <p:cNvPr id="113" name="Google Shape;1593;p33">
                <a:extLst>
                  <a:ext uri="{FF2B5EF4-FFF2-40B4-BE49-F238E27FC236}">
                    <a16:creationId xmlns:a16="http://schemas.microsoft.com/office/drawing/2014/main" id="{E56DE6A8-DB15-4FD4-A7E3-7DC59416522B}"/>
                  </a:ext>
                </a:extLst>
              </p:cNvPr>
              <p:cNvSpPr/>
              <p:nvPr/>
            </p:nvSpPr>
            <p:spPr>
              <a:xfrm>
                <a:off x="2321125" y="2194150"/>
                <a:ext cx="786425" cy="883925"/>
              </a:xfrm>
              <a:custGeom>
                <a:avLst/>
                <a:gdLst/>
                <a:ahLst/>
                <a:cxnLst/>
                <a:rect l="l" t="t" r="r" b="b"/>
                <a:pathLst>
                  <a:path w="31457" h="35357" extrusionOk="0">
                    <a:moveTo>
                      <a:pt x="3413" y="1"/>
                    </a:moveTo>
                    <a:cubicBezTo>
                      <a:pt x="2581" y="1"/>
                      <a:pt x="1750" y="40"/>
                      <a:pt x="917" y="117"/>
                    </a:cubicBezTo>
                    <a:cubicBezTo>
                      <a:pt x="869" y="129"/>
                      <a:pt x="822" y="129"/>
                      <a:pt x="774" y="129"/>
                    </a:cubicBezTo>
                    <a:cubicBezTo>
                      <a:pt x="417" y="153"/>
                      <a:pt x="107" y="176"/>
                      <a:pt x="48" y="272"/>
                    </a:cubicBezTo>
                    <a:cubicBezTo>
                      <a:pt x="0" y="367"/>
                      <a:pt x="131" y="438"/>
                      <a:pt x="429" y="486"/>
                    </a:cubicBezTo>
                    <a:cubicBezTo>
                      <a:pt x="834" y="546"/>
                      <a:pt x="1274" y="605"/>
                      <a:pt x="1738" y="641"/>
                    </a:cubicBezTo>
                    <a:cubicBezTo>
                      <a:pt x="3179" y="760"/>
                      <a:pt x="4691" y="796"/>
                      <a:pt x="6477" y="808"/>
                    </a:cubicBezTo>
                    <a:cubicBezTo>
                      <a:pt x="7439" y="808"/>
                      <a:pt x="8541" y="843"/>
                      <a:pt x="9698" y="843"/>
                    </a:cubicBezTo>
                    <a:cubicBezTo>
                      <a:pt x="10045" y="843"/>
                      <a:pt x="10397" y="840"/>
                      <a:pt x="10751" y="831"/>
                    </a:cubicBezTo>
                    <a:cubicBezTo>
                      <a:pt x="11382" y="819"/>
                      <a:pt x="12025" y="819"/>
                      <a:pt x="12656" y="808"/>
                    </a:cubicBezTo>
                    <a:cubicBezTo>
                      <a:pt x="12752" y="808"/>
                      <a:pt x="12842" y="807"/>
                      <a:pt x="12929" y="807"/>
                    </a:cubicBezTo>
                    <a:cubicBezTo>
                      <a:pt x="13146" y="807"/>
                      <a:pt x="13342" y="813"/>
                      <a:pt x="13537" y="855"/>
                    </a:cubicBezTo>
                    <a:cubicBezTo>
                      <a:pt x="13811" y="915"/>
                      <a:pt x="14085" y="998"/>
                      <a:pt x="14335" y="1129"/>
                    </a:cubicBezTo>
                    <a:cubicBezTo>
                      <a:pt x="14823" y="1403"/>
                      <a:pt x="15240" y="1820"/>
                      <a:pt x="15502" y="2320"/>
                    </a:cubicBezTo>
                    <a:cubicBezTo>
                      <a:pt x="15633" y="2570"/>
                      <a:pt x="15716" y="2843"/>
                      <a:pt x="15776" y="3117"/>
                    </a:cubicBezTo>
                    <a:cubicBezTo>
                      <a:pt x="15835" y="3391"/>
                      <a:pt x="15823" y="3665"/>
                      <a:pt x="15823" y="3998"/>
                    </a:cubicBezTo>
                    <a:lnTo>
                      <a:pt x="15835" y="6653"/>
                    </a:lnTo>
                    <a:cubicBezTo>
                      <a:pt x="15847" y="9356"/>
                      <a:pt x="15871" y="12047"/>
                      <a:pt x="15883" y="14750"/>
                    </a:cubicBezTo>
                    <a:cubicBezTo>
                      <a:pt x="15919" y="17393"/>
                      <a:pt x="15954" y="20036"/>
                      <a:pt x="15990" y="22691"/>
                    </a:cubicBezTo>
                    <a:cubicBezTo>
                      <a:pt x="16002" y="24060"/>
                      <a:pt x="16002" y="25441"/>
                      <a:pt x="16014" y="26811"/>
                    </a:cubicBezTo>
                    <a:cubicBezTo>
                      <a:pt x="16038" y="28323"/>
                      <a:pt x="16062" y="29847"/>
                      <a:pt x="16085" y="31359"/>
                    </a:cubicBezTo>
                    <a:cubicBezTo>
                      <a:pt x="16085" y="31740"/>
                      <a:pt x="16074" y="32121"/>
                      <a:pt x="16133" y="32514"/>
                    </a:cubicBezTo>
                    <a:cubicBezTo>
                      <a:pt x="16181" y="32895"/>
                      <a:pt x="16312" y="33276"/>
                      <a:pt x="16502" y="33621"/>
                    </a:cubicBezTo>
                    <a:cubicBezTo>
                      <a:pt x="16871" y="34312"/>
                      <a:pt x="17490" y="34847"/>
                      <a:pt x="18217" y="35145"/>
                    </a:cubicBezTo>
                    <a:cubicBezTo>
                      <a:pt x="18490" y="35252"/>
                      <a:pt x="18776" y="35300"/>
                      <a:pt x="19062" y="35347"/>
                    </a:cubicBezTo>
                    <a:cubicBezTo>
                      <a:pt x="19205" y="35353"/>
                      <a:pt x="19348" y="35356"/>
                      <a:pt x="19491" y="35356"/>
                    </a:cubicBezTo>
                    <a:cubicBezTo>
                      <a:pt x="19633" y="35356"/>
                      <a:pt x="19776" y="35353"/>
                      <a:pt x="19919" y="35347"/>
                    </a:cubicBezTo>
                    <a:lnTo>
                      <a:pt x="21610" y="35324"/>
                    </a:lnTo>
                    <a:cubicBezTo>
                      <a:pt x="23670" y="35300"/>
                      <a:pt x="25718" y="35276"/>
                      <a:pt x="27777" y="35252"/>
                    </a:cubicBezTo>
                    <a:cubicBezTo>
                      <a:pt x="28813" y="35228"/>
                      <a:pt x="29837" y="35205"/>
                      <a:pt x="30861" y="35181"/>
                    </a:cubicBezTo>
                    <a:cubicBezTo>
                      <a:pt x="31040" y="35181"/>
                      <a:pt x="31218" y="35145"/>
                      <a:pt x="31385" y="35121"/>
                    </a:cubicBezTo>
                    <a:cubicBezTo>
                      <a:pt x="31421" y="35121"/>
                      <a:pt x="31456" y="35109"/>
                      <a:pt x="31444" y="35097"/>
                    </a:cubicBezTo>
                    <a:cubicBezTo>
                      <a:pt x="31421" y="35074"/>
                      <a:pt x="31385" y="35050"/>
                      <a:pt x="31337" y="35050"/>
                    </a:cubicBezTo>
                    <a:cubicBezTo>
                      <a:pt x="31099" y="35038"/>
                      <a:pt x="30861" y="35026"/>
                      <a:pt x="30611" y="35026"/>
                    </a:cubicBezTo>
                    <a:lnTo>
                      <a:pt x="28266" y="35038"/>
                    </a:lnTo>
                    <a:lnTo>
                      <a:pt x="21336" y="35014"/>
                    </a:lnTo>
                    <a:lnTo>
                      <a:pt x="19419" y="35014"/>
                    </a:lnTo>
                    <a:cubicBezTo>
                      <a:pt x="18824" y="35014"/>
                      <a:pt x="18252" y="34847"/>
                      <a:pt x="17752" y="34526"/>
                    </a:cubicBezTo>
                    <a:cubicBezTo>
                      <a:pt x="17240" y="34181"/>
                      <a:pt x="16812" y="33681"/>
                      <a:pt x="16597" y="33097"/>
                    </a:cubicBezTo>
                    <a:cubicBezTo>
                      <a:pt x="16490" y="32800"/>
                      <a:pt x="16419" y="32490"/>
                      <a:pt x="16419" y="32169"/>
                    </a:cubicBezTo>
                    <a:cubicBezTo>
                      <a:pt x="16395" y="31847"/>
                      <a:pt x="16407" y="31502"/>
                      <a:pt x="16407" y="31168"/>
                    </a:cubicBezTo>
                    <a:cubicBezTo>
                      <a:pt x="16407" y="29823"/>
                      <a:pt x="16407" y="28478"/>
                      <a:pt x="16407" y="27132"/>
                    </a:cubicBezTo>
                    <a:lnTo>
                      <a:pt x="16395" y="25953"/>
                    </a:lnTo>
                    <a:lnTo>
                      <a:pt x="16383" y="20358"/>
                    </a:lnTo>
                    <a:lnTo>
                      <a:pt x="16383" y="11964"/>
                    </a:lnTo>
                    <a:lnTo>
                      <a:pt x="16383" y="4308"/>
                    </a:lnTo>
                    <a:cubicBezTo>
                      <a:pt x="16371" y="3963"/>
                      <a:pt x="16395" y="3629"/>
                      <a:pt x="16359" y="3260"/>
                    </a:cubicBezTo>
                    <a:cubicBezTo>
                      <a:pt x="16324" y="2891"/>
                      <a:pt x="16216" y="2534"/>
                      <a:pt x="16074" y="2212"/>
                    </a:cubicBezTo>
                    <a:cubicBezTo>
                      <a:pt x="15776" y="1546"/>
                      <a:pt x="15240" y="998"/>
                      <a:pt x="14609" y="653"/>
                    </a:cubicBezTo>
                    <a:cubicBezTo>
                      <a:pt x="14323" y="510"/>
                      <a:pt x="14026" y="391"/>
                      <a:pt x="13704" y="319"/>
                    </a:cubicBezTo>
                    <a:cubicBezTo>
                      <a:pt x="13407" y="260"/>
                      <a:pt x="13073" y="248"/>
                      <a:pt x="12775" y="248"/>
                    </a:cubicBezTo>
                    <a:lnTo>
                      <a:pt x="10978" y="236"/>
                    </a:lnTo>
                    <a:lnTo>
                      <a:pt x="7370" y="176"/>
                    </a:lnTo>
                    <a:cubicBezTo>
                      <a:pt x="6882" y="165"/>
                      <a:pt x="6370" y="165"/>
                      <a:pt x="5917" y="117"/>
                    </a:cubicBezTo>
                    <a:cubicBezTo>
                      <a:pt x="5078" y="40"/>
                      <a:pt x="4245" y="1"/>
                      <a:pt x="34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94;p33">
                <a:extLst>
                  <a:ext uri="{FF2B5EF4-FFF2-40B4-BE49-F238E27FC236}">
                    <a16:creationId xmlns:a16="http://schemas.microsoft.com/office/drawing/2014/main" id="{E5D0B8CA-0311-471D-B8B9-4BBDC95D0FA3}"/>
                  </a:ext>
                </a:extLst>
              </p:cNvPr>
              <p:cNvSpPr/>
              <p:nvPr/>
            </p:nvSpPr>
            <p:spPr>
              <a:xfrm>
                <a:off x="2683075" y="2568825"/>
                <a:ext cx="83950" cy="70400"/>
              </a:xfrm>
              <a:custGeom>
                <a:avLst/>
                <a:gdLst/>
                <a:ahLst/>
                <a:cxnLst/>
                <a:rect l="l" t="t" r="r" b="b"/>
                <a:pathLst>
                  <a:path w="3358" h="2816" extrusionOk="0">
                    <a:moveTo>
                      <a:pt x="155" y="1"/>
                    </a:moveTo>
                    <a:cubicBezTo>
                      <a:pt x="60" y="1"/>
                      <a:pt x="0" y="108"/>
                      <a:pt x="48" y="191"/>
                    </a:cubicBezTo>
                    <a:lnTo>
                      <a:pt x="1548" y="2751"/>
                    </a:lnTo>
                    <a:cubicBezTo>
                      <a:pt x="1573" y="2794"/>
                      <a:pt x="1613" y="2815"/>
                      <a:pt x="1654" y="2815"/>
                    </a:cubicBezTo>
                    <a:cubicBezTo>
                      <a:pt x="1691" y="2815"/>
                      <a:pt x="1727" y="2797"/>
                      <a:pt x="1750" y="2763"/>
                    </a:cubicBezTo>
                    <a:lnTo>
                      <a:pt x="3310" y="227"/>
                    </a:lnTo>
                    <a:cubicBezTo>
                      <a:pt x="3358" y="144"/>
                      <a:pt x="3310" y="37"/>
                      <a:pt x="3215" y="37"/>
                    </a:cubicBezTo>
                    <a:lnTo>
                      <a:pt x="1679" y="25"/>
                    </a:lnTo>
                    <a:lnTo>
                      <a:pt x="1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599;p33">
              <a:extLst>
                <a:ext uri="{FF2B5EF4-FFF2-40B4-BE49-F238E27FC236}">
                  <a16:creationId xmlns:a16="http://schemas.microsoft.com/office/drawing/2014/main" id="{B263906E-9A61-4B7D-8D25-FE5D782346FB}"/>
                </a:ext>
              </a:extLst>
            </p:cNvPr>
            <p:cNvSpPr/>
            <p:nvPr/>
          </p:nvSpPr>
          <p:spPr>
            <a:xfrm>
              <a:off x="8489185" y="2715070"/>
              <a:ext cx="1357637" cy="1903021"/>
            </a:xfrm>
            <a:custGeom>
              <a:avLst/>
              <a:gdLst/>
              <a:ahLst/>
              <a:cxnLst/>
              <a:rect l="l" t="t" r="r" b="b"/>
              <a:pathLst>
                <a:path w="43947" h="64049" extrusionOk="0">
                  <a:moveTo>
                    <a:pt x="5295" y="1"/>
                  </a:moveTo>
                  <a:cubicBezTo>
                    <a:pt x="5104" y="1"/>
                    <a:pt x="4904" y="12"/>
                    <a:pt x="4703" y="29"/>
                  </a:cubicBezTo>
                  <a:cubicBezTo>
                    <a:pt x="4429" y="53"/>
                    <a:pt x="4167" y="101"/>
                    <a:pt x="3906" y="172"/>
                  </a:cubicBezTo>
                  <a:cubicBezTo>
                    <a:pt x="2774" y="482"/>
                    <a:pt x="1774" y="1208"/>
                    <a:pt x="1131" y="2196"/>
                  </a:cubicBezTo>
                  <a:cubicBezTo>
                    <a:pt x="810" y="2684"/>
                    <a:pt x="584" y="3232"/>
                    <a:pt x="465" y="3803"/>
                  </a:cubicBezTo>
                  <a:cubicBezTo>
                    <a:pt x="405" y="4089"/>
                    <a:pt x="369" y="4387"/>
                    <a:pt x="357" y="4673"/>
                  </a:cubicBezTo>
                  <a:cubicBezTo>
                    <a:pt x="346" y="4958"/>
                    <a:pt x="357" y="5232"/>
                    <a:pt x="357" y="5518"/>
                  </a:cubicBezTo>
                  <a:cubicBezTo>
                    <a:pt x="357" y="7732"/>
                    <a:pt x="357" y="9959"/>
                    <a:pt x="357" y="12173"/>
                  </a:cubicBezTo>
                  <a:cubicBezTo>
                    <a:pt x="393" y="19960"/>
                    <a:pt x="334" y="27699"/>
                    <a:pt x="274" y="35450"/>
                  </a:cubicBezTo>
                  <a:cubicBezTo>
                    <a:pt x="262" y="37022"/>
                    <a:pt x="262" y="38701"/>
                    <a:pt x="203" y="40141"/>
                  </a:cubicBezTo>
                  <a:cubicBezTo>
                    <a:pt x="0" y="45559"/>
                    <a:pt x="0" y="50916"/>
                    <a:pt x="203" y="56310"/>
                  </a:cubicBezTo>
                  <a:cubicBezTo>
                    <a:pt x="203" y="56453"/>
                    <a:pt x="203" y="56619"/>
                    <a:pt x="215" y="56774"/>
                  </a:cubicBezTo>
                  <a:cubicBezTo>
                    <a:pt x="238" y="57917"/>
                    <a:pt x="274" y="58905"/>
                    <a:pt x="405" y="59096"/>
                  </a:cubicBezTo>
                  <a:cubicBezTo>
                    <a:pt x="423" y="59123"/>
                    <a:pt x="441" y="59136"/>
                    <a:pt x="458" y="59136"/>
                  </a:cubicBezTo>
                  <a:cubicBezTo>
                    <a:pt x="555" y="59136"/>
                    <a:pt x="640" y="58712"/>
                    <a:pt x="691" y="57893"/>
                  </a:cubicBezTo>
                  <a:cubicBezTo>
                    <a:pt x="774" y="56572"/>
                    <a:pt x="846" y="55143"/>
                    <a:pt x="893" y="53667"/>
                  </a:cubicBezTo>
                  <a:cubicBezTo>
                    <a:pt x="1060" y="48988"/>
                    <a:pt x="1096" y="44094"/>
                    <a:pt x="1119" y="38331"/>
                  </a:cubicBezTo>
                  <a:cubicBezTo>
                    <a:pt x="1108" y="34295"/>
                    <a:pt x="1191" y="29497"/>
                    <a:pt x="1143" y="24544"/>
                  </a:cubicBezTo>
                  <a:cubicBezTo>
                    <a:pt x="1108" y="20448"/>
                    <a:pt x="1108" y="16329"/>
                    <a:pt x="1108" y="12209"/>
                  </a:cubicBezTo>
                  <a:lnTo>
                    <a:pt x="1108" y="6018"/>
                  </a:lnTo>
                  <a:lnTo>
                    <a:pt x="1108" y="5244"/>
                  </a:lnTo>
                  <a:lnTo>
                    <a:pt x="1108" y="4851"/>
                  </a:lnTo>
                  <a:cubicBezTo>
                    <a:pt x="1108" y="4732"/>
                    <a:pt x="1119" y="4625"/>
                    <a:pt x="1119" y="4506"/>
                  </a:cubicBezTo>
                  <a:cubicBezTo>
                    <a:pt x="1155" y="4042"/>
                    <a:pt x="1262" y="3601"/>
                    <a:pt x="1441" y="3172"/>
                  </a:cubicBezTo>
                  <a:cubicBezTo>
                    <a:pt x="1810" y="2327"/>
                    <a:pt x="2477" y="1625"/>
                    <a:pt x="3286" y="1196"/>
                  </a:cubicBezTo>
                  <a:cubicBezTo>
                    <a:pt x="3858" y="910"/>
                    <a:pt x="4477" y="743"/>
                    <a:pt x="5120" y="732"/>
                  </a:cubicBezTo>
                  <a:lnTo>
                    <a:pt x="7251" y="732"/>
                  </a:lnTo>
                  <a:lnTo>
                    <a:pt x="11537" y="720"/>
                  </a:lnTo>
                  <a:cubicBezTo>
                    <a:pt x="20253" y="696"/>
                    <a:pt x="28968" y="684"/>
                    <a:pt x="37684" y="660"/>
                  </a:cubicBezTo>
                  <a:cubicBezTo>
                    <a:pt x="38033" y="660"/>
                    <a:pt x="38403" y="655"/>
                    <a:pt x="38756" y="655"/>
                  </a:cubicBezTo>
                  <a:cubicBezTo>
                    <a:pt x="38932" y="655"/>
                    <a:pt x="39104" y="656"/>
                    <a:pt x="39267" y="660"/>
                  </a:cubicBezTo>
                  <a:cubicBezTo>
                    <a:pt x="39755" y="684"/>
                    <a:pt x="40232" y="791"/>
                    <a:pt x="40684" y="970"/>
                  </a:cubicBezTo>
                  <a:cubicBezTo>
                    <a:pt x="41589" y="1351"/>
                    <a:pt x="42339" y="2053"/>
                    <a:pt x="42791" y="2922"/>
                  </a:cubicBezTo>
                  <a:cubicBezTo>
                    <a:pt x="43006" y="3351"/>
                    <a:pt x="43160" y="3827"/>
                    <a:pt x="43220" y="4315"/>
                  </a:cubicBezTo>
                  <a:cubicBezTo>
                    <a:pt x="43268" y="4780"/>
                    <a:pt x="43244" y="5351"/>
                    <a:pt x="43256" y="5875"/>
                  </a:cubicBezTo>
                  <a:lnTo>
                    <a:pt x="43280" y="9078"/>
                  </a:lnTo>
                  <a:cubicBezTo>
                    <a:pt x="43303" y="13352"/>
                    <a:pt x="43327" y="17627"/>
                    <a:pt x="43351" y="21901"/>
                  </a:cubicBezTo>
                  <a:cubicBezTo>
                    <a:pt x="43363" y="26330"/>
                    <a:pt x="43375" y="30771"/>
                    <a:pt x="43387" y="35212"/>
                  </a:cubicBezTo>
                  <a:cubicBezTo>
                    <a:pt x="43410" y="40117"/>
                    <a:pt x="43446" y="45023"/>
                    <a:pt x="43470" y="49916"/>
                  </a:cubicBezTo>
                  <a:cubicBezTo>
                    <a:pt x="43482" y="52369"/>
                    <a:pt x="43494" y="54822"/>
                    <a:pt x="43506" y="57274"/>
                  </a:cubicBezTo>
                  <a:cubicBezTo>
                    <a:pt x="43470" y="58501"/>
                    <a:pt x="43672" y="59763"/>
                    <a:pt x="43172" y="60870"/>
                  </a:cubicBezTo>
                  <a:cubicBezTo>
                    <a:pt x="42696" y="61977"/>
                    <a:pt x="41767" y="62882"/>
                    <a:pt x="40636" y="63299"/>
                  </a:cubicBezTo>
                  <a:cubicBezTo>
                    <a:pt x="40220" y="63454"/>
                    <a:pt x="39779" y="63549"/>
                    <a:pt x="39339" y="63573"/>
                  </a:cubicBezTo>
                  <a:cubicBezTo>
                    <a:pt x="39176" y="63581"/>
                    <a:pt x="39010" y="63584"/>
                    <a:pt x="38842" y="63584"/>
                  </a:cubicBezTo>
                  <a:cubicBezTo>
                    <a:pt x="38659" y="63584"/>
                    <a:pt x="38474" y="63581"/>
                    <a:pt x="38290" y="63581"/>
                  </a:cubicBezTo>
                  <a:cubicBezTo>
                    <a:pt x="38187" y="63581"/>
                    <a:pt x="38084" y="63582"/>
                    <a:pt x="37981" y="63585"/>
                  </a:cubicBezTo>
                  <a:cubicBezTo>
                    <a:pt x="37076" y="63585"/>
                    <a:pt x="36160" y="63596"/>
                    <a:pt x="35255" y="63596"/>
                  </a:cubicBezTo>
                  <a:cubicBezTo>
                    <a:pt x="33433" y="63608"/>
                    <a:pt x="31611" y="63620"/>
                    <a:pt x="29790" y="63632"/>
                  </a:cubicBezTo>
                  <a:cubicBezTo>
                    <a:pt x="23146" y="63668"/>
                    <a:pt x="16490" y="63704"/>
                    <a:pt x="9847" y="63739"/>
                  </a:cubicBezTo>
                  <a:cubicBezTo>
                    <a:pt x="8418" y="63739"/>
                    <a:pt x="7007" y="63766"/>
                    <a:pt x="5583" y="63766"/>
                  </a:cubicBezTo>
                  <a:cubicBezTo>
                    <a:pt x="5346" y="63766"/>
                    <a:pt x="5108" y="63765"/>
                    <a:pt x="4870" y="63763"/>
                  </a:cubicBezTo>
                  <a:cubicBezTo>
                    <a:pt x="3179" y="63680"/>
                    <a:pt x="1572" y="62608"/>
                    <a:pt x="881" y="61037"/>
                  </a:cubicBezTo>
                  <a:cubicBezTo>
                    <a:pt x="631" y="60489"/>
                    <a:pt x="465" y="59929"/>
                    <a:pt x="417" y="59346"/>
                  </a:cubicBezTo>
                  <a:cubicBezTo>
                    <a:pt x="406" y="59248"/>
                    <a:pt x="385" y="59140"/>
                    <a:pt x="373" y="59140"/>
                  </a:cubicBezTo>
                  <a:cubicBezTo>
                    <a:pt x="372" y="59140"/>
                    <a:pt x="370" y="59141"/>
                    <a:pt x="369" y="59144"/>
                  </a:cubicBezTo>
                  <a:cubicBezTo>
                    <a:pt x="346" y="59227"/>
                    <a:pt x="310" y="59346"/>
                    <a:pt x="322" y="59525"/>
                  </a:cubicBezTo>
                  <a:cubicBezTo>
                    <a:pt x="357" y="60334"/>
                    <a:pt x="643" y="61168"/>
                    <a:pt x="1096" y="61858"/>
                  </a:cubicBezTo>
                  <a:cubicBezTo>
                    <a:pt x="1846" y="63001"/>
                    <a:pt x="3096" y="63775"/>
                    <a:pt x="4441" y="63966"/>
                  </a:cubicBezTo>
                  <a:cubicBezTo>
                    <a:pt x="4793" y="64013"/>
                    <a:pt x="5120" y="64025"/>
                    <a:pt x="5440" y="64025"/>
                  </a:cubicBezTo>
                  <a:cubicBezTo>
                    <a:pt x="5760" y="64025"/>
                    <a:pt x="6072" y="64013"/>
                    <a:pt x="6394" y="64013"/>
                  </a:cubicBezTo>
                  <a:lnTo>
                    <a:pt x="8287" y="64013"/>
                  </a:lnTo>
                  <a:lnTo>
                    <a:pt x="30659" y="64049"/>
                  </a:lnTo>
                  <a:lnTo>
                    <a:pt x="38398" y="64049"/>
                  </a:lnTo>
                  <a:cubicBezTo>
                    <a:pt x="38660" y="64049"/>
                    <a:pt x="38898" y="64049"/>
                    <a:pt x="39172" y="64037"/>
                  </a:cubicBezTo>
                  <a:cubicBezTo>
                    <a:pt x="39315" y="64037"/>
                    <a:pt x="39458" y="64025"/>
                    <a:pt x="39589" y="64013"/>
                  </a:cubicBezTo>
                  <a:lnTo>
                    <a:pt x="40005" y="63954"/>
                  </a:lnTo>
                  <a:cubicBezTo>
                    <a:pt x="41089" y="63739"/>
                    <a:pt x="42089" y="63144"/>
                    <a:pt x="42791" y="62299"/>
                  </a:cubicBezTo>
                  <a:cubicBezTo>
                    <a:pt x="43541" y="61406"/>
                    <a:pt x="43946" y="60239"/>
                    <a:pt x="43934" y="59084"/>
                  </a:cubicBezTo>
                  <a:lnTo>
                    <a:pt x="43922" y="55822"/>
                  </a:lnTo>
                  <a:lnTo>
                    <a:pt x="43899" y="49297"/>
                  </a:lnTo>
                  <a:lnTo>
                    <a:pt x="43899" y="36248"/>
                  </a:lnTo>
                  <a:lnTo>
                    <a:pt x="43899" y="32438"/>
                  </a:lnTo>
                  <a:lnTo>
                    <a:pt x="43875" y="14364"/>
                  </a:lnTo>
                  <a:lnTo>
                    <a:pt x="43875" y="7590"/>
                  </a:lnTo>
                  <a:lnTo>
                    <a:pt x="43863" y="5899"/>
                  </a:lnTo>
                  <a:cubicBezTo>
                    <a:pt x="43863" y="5327"/>
                    <a:pt x="43899" y="4780"/>
                    <a:pt x="43827" y="4172"/>
                  </a:cubicBezTo>
                  <a:cubicBezTo>
                    <a:pt x="43672" y="2994"/>
                    <a:pt x="43065" y="1875"/>
                    <a:pt x="42148" y="1113"/>
                  </a:cubicBezTo>
                  <a:cubicBezTo>
                    <a:pt x="41684" y="732"/>
                    <a:pt x="41160" y="446"/>
                    <a:pt x="40601" y="255"/>
                  </a:cubicBezTo>
                  <a:cubicBezTo>
                    <a:pt x="40086" y="69"/>
                    <a:pt x="39521" y="4"/>
                    <a:pt x="38989" y="4"/>
                  </a:cubicBezTo>
                  <a:cubicBezTo>
                    <a:pt x="38942" y="4"/>
                    <a:pt x="38896" y="4"/>
                    <a:pt x="38850" y="5"/>
                  </a:cubicBezTo>
                  <a:lnTo>
                    <a:pt x="5501" y="5"/>
                  </a:lnTo>
                  <a:cubicBezTo>
                    <a:pt x="5434" y="2"/>
                    <a:pt x="5365" y="1"/>
                    <a:pt x="5295"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32785FEE-037F-4904-8809-3A3336C8DF58}"/>
              </a:ext>
            </a:extLst>
          </p:cNvPr>
          <p:cNvSpPr txBox="1"/>
          <p:nvPr/>
        </p:nvSpPr>
        <p:spPr>
          <a:xfrm>
            <a:off x="347086" y="4653012"/>
            <a:ext cx="1357637" cy="914400"/>
          </a:xfrm>
          <a:prstGeom prst="rect">
            <a:avLst/>
          </a:prstGeom>
          <a:noFill/>
        </p:spPr>
        <p:txBody>
          <a:bodyPr wrap="none" rtlCol="0">
            <a:noAutofit/>
          </a:bodyPr>
          <a:lstStyle/>
          <a:p>
            <a:pPr algn="l"/>
            <a:r>
              <a:rPr lang="en-GB" sz="1600" b="1" dirty="0">
                <a:solidFill>
                  <a:schemeClr val="accent1"/>
                </a:solidFill>
                <a:latin typeface="Arial" panose="020B0604020202020204" pitchFamily="34" charset="0"/>
                <a:cs typeface="Arial" panose="020B0604020202020204" pitchFamily="34" charset="0"/>
              </a:rPr>
              <a:t>By Friday </a:t>
            </a:r>
          </a:p>
          <a:p>
            <a:pPr algn="l"/>
            <a:r>
              <a:rPr lang="en-GB" sz="1600" b="1" dirty="0">
                <a:solidFill>
                  <a:schemeClr val="accent1"/>
                </a:solidFill>
                <a:latin typeface="Arial" panose="020B0604020202020204" pitchFamily="34" charset="0"/>
                <a:cs typeface="Arial" panose="020B0604020202020204" pitchFamily="34" charset="0"/>
              </a:rPr>
              <a:t>1</a:t>
            </a:r>
            <a:r>
              <a:rPr lang="en-GB" sz="1600" b="1" baseline="30000" dirty="0">
                <a:solidFill>
                  <a:schemeClr val="accent1"/>
                </a:solidFill>
                <a:latin typeface="Arial" panose="020B0604020202020204" pitchFamily="34" charset="0"/>
                <a:cs typeface="Arial" panose="020B0604020202020204" pitchFamily="34" charset="0"/>
              </a:rPr>
              <a:t>st</a:t>
            </a:r>
            <a:r>
              <a:rPr lang="en-GB" sz="1600" b="1" dirty="0">
                <a:solidFill>
                  <a:schemeClr val="accent1"/>
                </a:solidFill>
                <a:latin typeface="Arial" panose="020B0604020202020204" pitchFamily="34" charset="0"/>
                <a:cs typeface="Arial" panose="020B0604020202020204" pitchFamily="34" charset="0"/>
              </a:rPr>
              <a:t> April 2022</a:t>
            </a:r>
          </a:p>
        </p:txBody>
      </p:sp>
      <p:sp>
        <p:nvSpPr>
          <p:cNvPr id="37" name="TextBox 36">
            <a:extLst>
              <a:ext uri="{FF2B5EF4-FFF2-40B4-BE49-F238E27FC236}">
                <a16:creationId xmlns:a16="http://schemas.microsoft.com/office/drawing/2014/main" id="{D8D1C8C3-4EFB-48F7-B7AC-586FA4248C90}"/>
              </a:ext>
            </a:extLst>
          </p:cNvPr>
          <p:cNvSpPr txBox="1"/>
          <p:nvPr/>
        </p:nvSpPr>
        <p:spPr>
          <a:xfrm>
            <a:off x="2376129" y="5589998"/>
            <a:ext cx="1357637" cy="914400"/>
          </a:xfrm>
          <a:prstGeom prst="rect">
            <a:avLst/>
          </a:prstGeom>
          <a:noFill/>
        </p:spPr>
        <p:txBody>
          <a:bodyPr wrap="none" rtlCol="0">
            <a:noAutofit/>
          </a:bodyPr>
          <a:lstStyle/>
          <a:p>
            <a:pPr algn="l"/>
            <a:r>
              <a:rPr lang="en-GB" sz="1600" b="1" dirty="0">
                <a:solidFill>
                  <a:schemeClr val="accent1"/>
                </a:solidFill>
                <a:latin typeface="Arial" panose="020B0604020202020204" pitchFamily="34" charset="0"/>
                <a:cs typeface="Arial" panose="020B0604020202020204" pitchFamily="34" charset="0"/>
              </a:rPr>
              <a:t>By Friday </a:t>
            </a:r>
          </a:p>
          <a:p>
            <a:pPr algn="l"/>
            <a:r>
              <a:rPr lang="en-GB" sz="1600" b="1" dirty="0">
                <a:solidFill>
                  <a:schemeClr val="accent1"/>
                </a:solidFill>
                <a:latin typeface="Arial" panose="020B0604020202020204" pitchFamily="34" charset="0"/>
                <a:cs typeface="Arial" panose="020B0604020202020204" pitchFamily="34" charset="0"/>
              </a:rPr>
              <a:t>8</a:t>
            </a:r>
            <a:r>
              <a:rPr lang="en-GB" sz="1600" b="1" baseline="30000" dirty="0">
                <a:solidFill>
                  <a:schemeClr val="accent1"/>
                </a:solidFill>
                <a:latin typeface="Arial" panose="020B0604020202020204" pitchFamily="34" charset="0"/>
                <a:cs typeface="Arial" panose="020B0604020202020204" pitchFamily="34" charset="0"/>
              </a:rPr>
              <a:t>th</a:t>
            </a:r>
            <a:r>
              <a:rPr lang="en-GB" sz="1600" b="1" dirty="0">
                <a:solidFill>
                  <a:schemeClr val="accent1"/>
                </a:solidFill>
                <a:latin typeface="Arial" panose="020B0604020202020204" pitchFamily="34" charset="0"/>
                <a:cs typeface="Arial" panose="020B0604020202020204" pitchFamily="34" charset="0"/>
              </a:rPr>
              <a:t> April 2022</a:t>
            </a:r>
          </a:p>
        </p:txBody>
      </p:sp>
      <p:sp>
        <p:nvSpPr>
          <p:cNvPr id="38" name="TextBox 37">
            <a:extLst>
              <a:ext uri="{FF2B5EF4-FFF2-40B4-BE49-F238E27FC236}">
                <a16:creationId xmlns:a16="http://schemas.microsoft.com/office/drawing/2014/main" id="{B6634F87-C404-4440-9106-A62B020CD0FB}"/>
              </a:ext>
            </a:extLst>
          </p:cNvPr>
          <p:cNvSpPr txBox="1"/>
          <p:nvPr/>
        </p:nvSpPr>
        <p:spPr>
          <a:xfrm>
            <a:off x="4374868" y="4596134"/>
            <a:ext cx="1357637" cy="914400"/>
          </a:xfrm>
          <a:prstGeom prst="rect">
            <a:avLst/>
          </a:prstGeom>
          <a:noFill/>
        </p:spPr>
        <p:txBody>
          <a:bodyPr wrap="none" rtlCol="0">
            <a:noAutofit/>
          </a:bodyPr>
          <a:lstStyle/>
          <a:p>
            <a:pPr algn="l"/>
            <a:r>
              <a:rPr lang="en-GB" sz="1600" b="1" dirty="0">
                <a:solidFill>
                  <a:schemeClr val="accent1"/>
                </a:solidFill>
                <a:latin typeface="Arial" panose="020B0604020202020204" pitchFamily="34" charset="0"/>
                <a:cs typeface="Arial" panose="020B0604020202020204" pitchFamily="34" charset="0"/>
              </a:rPr>
              <a:t>By Friday </a:t>
            </a:r>
          </a:p>
          <a:p>
            <a:pPr algn="l"/>
            <a:r>
              <a:rPr lang="en-GB" sz="1600" b="1" dirty="0">
                <a:solidFill>
                  <a:schemeClr val="accent1"/>
                </a:solidFill>
                <a:latin typeface="Arial" panose="020B0604020202020204" pitchFamily="34" charset="0"/>
                <a:cs typeface="Arial" panose="020B0604020202020204" pitchFamily="34" charset="0"/>
              </a:rPr>
              <a:t>29</a:t>
            </a:r>
            <a:r>
              <a:rPr lang="en-GB" sz="1600" b="1" baseline="30000" dirty="0">
                <a:solidFill>
                  <a:schemeClr val="accent1"/>
                </a:solidFill>
                <a:latin typeface="Arial" panose="020B0604020202020204" pitchFamily="34" charset="0"/>
                <a:cs typeface="Arial" panose="020B0604020202020204" pitchFamily="34" charset="0"/>
              </a:rPr>
              <a:t>th</a:t>
            </a:r>
            <a:r>
              <a:rPr lang="en-GB" sz="1600" b="1" dirty="0">
                <a:solidFill>
                  <a:schemeClr val="accent1"/>
                </a:solidFill>
                <a:latin typeface="Arial" panose="020B0604020202020204" pitchFamily="34" charset="0"/>
                <a:cs typeface="Arial" panose="020B0604020202020204" pitchFamily="34" charset="0"/>
              </a:rPr>
              <a:t> April 2022</a:t>
            </a:r>
          </a:p>
        </p:txBody>
      </p:sp>
      <p:sp>
        <p:nvSpPr>
          <p:cNvPr id="39" name="TextBox 38">
            <a:extLst>
              <a:ext uri="{FF2B5EF4-FFF2-40B4-BE49-F238E27FC236}">
                <a16:creationId xmlns:a16="http://schemas.microsoft.com/office/drawing/2014/main" id="{F19F8BD6-C174-4EEF-B6C7-F9BE3BF593F7}"/>
              </a:ext>
            </a:extLst>
          </p:cNvPr>
          <p:cNvSpPr txBox="1"/>
          <p:nvPr/>
        </p:nvSpPr>
        <p:spPr>
          <a:xfrm>
            <a:off x="6421940" y="5529930"/>
            <a:ext cx="1357637" cy="914400"/>
          </a:xfrm>
          <a:prstGeom prst="rect">
            <a:avLst/>
          </a:prstGeom>
          <a:noFill/>
        </p:spPr>
        <p:txBody>
          <a:bodyPr wrap="none" rtlCol="0">
            <a:noAutofit/>
          </a:bodyPr>
          <a:lstStyle/>
          <a:p>
            <a:pPr algn="l"/>
            <a:r>
              <a:rPr lang="en-GB" sz="1600" b="1" dirty="0">
                <a:solidFill>
                  <a:schemeClr val="accent1"/>
                </a:solidFill>
                <a:latin typeface="Arial" panose="020B0604020202020204" pitchFamily="34" charset="0"/>
                <a:cs typeface="Arial" panose="020B0604020202020204" pitchFamily="34" charset="0"/>
              </a:rPr>
              <a:t>After Friday </a:t>
            </a:r>
          </a:p>
          <a:p>
            <a:pPr algn="l"/>
            <a:r>
              <a:rPr lang="en-GB" sz="1600" b="1" dirty="0">
                <a:solidFill>
                  <a:schemeClr val="accent1"/>
                </a:solidFill>
                <a:latin typeface="Arial" panose="020B0604020202020204" pitchFamily="34" charset="0"/>
                <a:cs typeface="Arial" panose="020B0604020202020204" pitchFamily="34" charset="0"/>
              </a:rPr>
              <a:t>13</a:t>
            </a:r>
            <a:r>
              <a:rPr lang="en-GB" sz="1600" b="1" baseline="30000" dirty="0">
                <a:solidFill>
                  <a:schemeClr val="accent1"/>
                </a:solidFill>
                <a:latin typeface="Arial" panose="020B0604020202020204" pitchFamily="34" charset="0"/>
                <a:cs typeface="Arial" panose="020B0604020202020204" pitchFamily="34" charset="0"/>
              </a:rPr>
              <a:t>th</a:t>
            </a:r>
            <a:r>
              <a:rPr lang="en-GB" sz="1600" b="1" dirty="0">
                <a:solidFill>
                  <a:schemeClr val="accent1"/>
                </a:solidFill>
                <a:latin typeface="Arial" panose="020B0604020202020204" pitchFamily="34" charset="0"/>
                <a:cs typeface="Arial" panose="020B0604020202020204" pitchFamily="34" charset="0"/>
              </a:rPr>
              <a:t> May 2022</a:t>
            </a:r>
          </a:p>
        </p:txBody>
      </p:sp>
      <p:sp>
        <p:nvSpPr>
          <p:cNvPr id="40" name="TextBox 39">
            <a:extLst>
              <a:ext uri="{FF2B5EF4-FFF2-40B4-BE49-F238E27FC236}">
                <a16:creationId xmlns:a16="http://schemas.microsoft.com/office/drawing/2014/main" id="{4A5902A1-0FEA-4B7D-B85A-D38EFBBEF3C5}"/>
              </a:ext>
            </a:extLst>
          </p:cNvPr>
          <p:cNvSpPr txBox="1"/>
          <p:nvPr/>
        </p:nvSpPr>
        <p:spPr>
          <a:xfrm>
            <a:off x="10539032" y="5562838"/>
            <a:ext cx="1357637" cy="914400"/>
          </a:xfrm>
          <a:prstGeom prst="rect">
            <a:avLst/>
          </a:prstGeom>
          <a:noFill/>
        </p:spPr>
        <p:txBody>
          <a:bodyPr wrap="none" rtlCol="0">
            <a:noAutofit/>
          </a:bodyPr>
          <a:lstStyle/>
          <a:p>
            <a:pPr algn="l"/>
            <a:r>
              <a:rPr lang="en-GB" sz="1600" b="1" dirty="0">
                <a:solidFill>
                  <a:schemeClr val="accent1"/>
                </a:solidFill>
                <a:latin typeface="Arial" panose="020B0604020202020204" pitchFamily="34" charset="0"/>
                <a:cs typeface="Arial" panose="020B0604020202020204" pitchFamily="34" charset="0"/>
              </a:rPr>
              <a:t>By Friday </a:t>
            </a:r>
          </a:p>
          <a:p>
            <a:pPr algn="l"/>
            <a:r>
              <a:rPr lang="en-GB" sz="1600" b="1" dirty="0">
                <a:solidFill>
                  <a:schemeClr val="accent1"/>
                </a:solidFill>
                <a:latin typeface="Arial" panose="020B0604020202020204" pitchFamily="34" charset="0"/>
                <a:cs typeface="Arial" panose="020B0604020202020204" pitchFamily="34" charset="0"/>
              </a:rPr>
              <a:t>1</a:t>
            </a:r>
            <a:r>
              <a:rPr lang="en-GB" sz="1600" b="1" baseline="30000" dirty="0">
                <a:solidFill>
                  <a:schemeClr val="accent1"/>
                </a:solidFill>
                <a:latin typeface="Arial" panose="020B0604020202020204" pitchFamily="34" charset="0"/>
                <a:cs typeface="Arial" panose="020B0604020202020204" pitchFamily="34" charset="0"/>
              </a:rPr>
              <a:t>st</a:t>
            </a:r>
            <a:r>
              <a:rPr lang="en-GB" sz="1600" b="1" dirty="0">
                <a:solidFill>
                  <a:schemeClr val="accent1"/>
                </a:solidFill>
                <a:latin typeface="Arial" panose="020B0604020202020204" pitchFamily="34" charset="0"/>
                <a:cs typeface="Arial" panose="020B0604020202020204" pitchFamily="34" charset="0"/>
              </a:rPr>
              <a:t> July 2022</a:t>
            </a:r>
          </a:p>
        </p:txBody>
      </p:sp>
      <p:sp>
        <p:nvSpPr>
          <p:cNvPr id="41" name="TextBox 40">
            <a:extLst>
              <a:ext uri="{FF2B5EF4-FFF2-40B4-BE49-F238E27FC236}">
                <a16:creationId xmlns:a16="http://schemas.microsoft.com/office/drawing/2014/main" id="{B94CBEBA-A0DE-40BB-9EF6-CB98BA97BE09}"/>
              </a:ext>
            </a:extLst>
          </p:cNvPr>
          <p:cNvSpPr txBox="1"/>
          <p:nvPr/>
        </p:nvSpPr>
        <p:spPr>
          <a:xfrm>
            <a:off x="8468562" y="4606237"/>
            <a:ext cx="1357637" cy="914400"/>
          </a:xfrm>
          <a:prstGeom prst="rect">
            <a:avLst/>
          </a:prstGeom>
          <a:noFill/>
        </p:spPr>
        <p:txBody>
          <a:bodyPr wrap="none" rtlCol="0">
            <a:noAutofit/>
          </a:bodyPr>
          <a:lstStyle/>
          <a:p>
            <a:pPr algn="l"/>
            <a:r>
              <a:rPr lang="en-GB" sz="1600" b="1" dirty="0">
                <a:solidFill>
                  <a:schemeClr val="accent1"/>
                </a:solidFill>
                <a:latin typeface="Arial" panose="020B0604020202020204" pitchFamily="34" charset="0"/>
                <a:cs typeface="Arial" panose="020B0604020202020204" pitchFamily="34" charset="0"/>
              </a:rPr>
              <a:t>Mid May to </a:t>
            </a:r>
          </a:p>
          <a:p>
            <a:pPr algn="l"/>
            <a:r>
              <a:rPr lang="en-GB" sz="1600" b="1" dirty="0">
                <a:solidFill>
                  <a:schemeClr val="accent1"/>
                </a:solidFill>
                <a:latin typeface="Arial" panose="020B0604020202020204" pitchFamily="34" charset="0"/>
                <a:cs typeface="Arial" panose="020B0604020202020204" pitchFamily="34" charset="0"/>
              </a:rPr>
              <a:t>end of June</a:t>
            </a:r>
          </a:p>
        </p:txBody>
      </p:sp>
    </p:spTree>
    <p:extLst>
      <p:ext uri="{BB962C8B-B14F-4D97-AF65-F5344CB8AC3E}">
        <p14:creationId xmlns:p14="http://schemas.microsoft.com/office/powerpoint/2010/main" val="132387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54D3E11-3D65-4961-B420-C2C7DACE6164}"/>
              </a:ext>
            </a:extLst>
          </p:cNvPr>
          <p:cNvSpPr>
            <a:spLocks noGrp="1"/>
          </p:cNvSpPr>
          <p:nvPr>
            <p:ph type="body" sz="quarter" idx="12"/>
          </p:nvPr>
        </p:nvSpPr>
        <p:spPr/>
        <p:txBody>
          <a:bodyPr/>
          <a:lstStyle/>
          <a:p>
            <a:endParaRPr lang="en-GB"/>
          </a:p>
        </p:txBody>
      </p:sp>
      <p:sp>
        <p:nvSpPr>
          <p:cNvPr id="7" name="Text Placeholder 6">
            <a:extLst>
              <a:ext uri="{FF2B5EF4-FFF2-40B4-BE49-F238E27FC236}">
                <a16:creationId xmlns:a16="http://schemas.microsoft.com/office/drawing/2014/main" id="{EB3BE24D-F266-4DC7-A9C5-7092EED2FBA9}"/>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7443F90B-2A03-4035-8AE8-A497EB95EF6C}"/>
              </a:ext>
            </a:extLst>
          </p:cNvPr>
          <p:cNvSpPr>
            <a:spLocks noGrp="1"/>
          </p:cNvSpPr>
          <p:nvPr>
            <p:ph type="body" sz="quarter" idx="14"/>
          </p:nvPr>
        </p:nvSpPr>
        <p:spPr>
          <a:xfrm>
            <a:off x="308066" y="1997053"/>
            <a:ext cx="11599773" cy="537334"/>
          </a:xfrm>
        </p:spPr>
        <p:txBody>
          <a:bodyPr/>
          <a:lstStyle/>
          <a:p>
            <a:r>
              <a:rPr lang="en-GB" dirty="0">
                <a:solidFill>
                  <a:schemeClr val="accent4"/>
                </a:solidFill>
              </a:rPr>
              <a:t>Key dates</a:t>
            </a:r>
          </a:p>
        </p:txBody>
      </p:sp>
      <p:sp>
        <p:nvSpPr>
          <p:cNvPr id="15" name="Text Placeholder 5">
            <a:extLst>
              <a:ext uri="{FF2B5EF4-FFF2-40B4-BE49-F238E27FC236}">
                <a16:creationId xmlns:a16="http://schemas.microsoft.com/office/drawing/2014/main" id="{C562965F-FED1-4CA2-9417-C5F580B174CF}"/>
              </a:ext>
            </a:extLst>
          </p:cNvPr>
          <p:cNvSpPr>
            <a:spLocks noGrp="1"/>
          </p:cNvSpPr>
          <p:nvPr>
            <p:ph type="body" sz="quarter" idx="15"/>
          </p:nvPr>
        </p:nvSpPr>
        <p:spPr>
          <a:xfrm>
            <a:off x="308066" y="5263006"/>
            <a:ext cx="11599772" cy="778197"/>
          </a:xfrm>
        </p:spPr>
        <p:txBody>
          <a:bodyPr/>
          <a:lstStyle/>
          <a:p>
            <a:pPr algn="ctr"/>
            <a:r>
              <a:rPr lang="en-GB" dirty="0"/>
              <a:t>Slides, recording and the Expression of Interest Form will be shared with all attendees of this meeting. To obtain a copy of the Expression of Interest Form, or for further information, please email: Hannah Tang (Assistant Joint Commissioning Manager) at </a:t>
            </a:r>
            <a:r>
              <a:rPr lang="en-GB" dirty="0">
                <a:highlight>
                  <a:srgbClr val="FFFF00"/>
                </a:highlight>
                <a:hlinkClick r:id="rId2"/>
              </a:rPr>
              <a:t>LifeProject@hounslow.gov.uk</a:t>
            </a:r>
            <a:r>
              <a:rPr lang="en-GB" dirty="0">
                <a:highlight>
                  <a:srgbClr val="FFFF00"/>
                </a:highlight>
              </a:rPr>
              <a:t>   </a:t>
            </a:r>
          </a:p>
        </p:txBody>
      </p:sp>
      <p:pic>
        <p:nvPicPr>
          <p:cNvPr id="9" name="Picture 8">
            <a:extLst>
              <a:ext uri="{FF2B5EF4-FFF2-40B4-BE49-F238E27FC236}">
                <a16:creationId xmlns:a16="http://schemas.microsoft.com/office/drawing/2014/main" id="{8D378BF8-F2F6-4585-9370-23FC5B31F651}"/>
              </a:ext>
            </a:extLst>
          </p:cNvPr>
          <p:cNvPicPr>
            <a:picLocks noChangeAspect="1"/>
          </p:cNvPicPr>
          <p:nvPr/>
        </p:nvPicPr>
        <p:blipFill>
          <a:blip r:embed="rId3"/>
          <a:stretch>
            <a:fillRect/>
          </a:stretch>
        </p:blipFill>
        <p:spPr>
          <a:xfrm>
            <a:off x="9314409" y="221022"/>
            <a:ext cx="2520835" cy="599753"/>
          </a:xfrm>
          <a:prstGeom prst="rect">
            <a:avLst/>
          </a:prstGeom>
        </p:spPr>
      </p:pic>
      <p:graphicFrame>
        <p:nvGraphicFramePr>
          <p:cNvPr id="10" name="Table 10">
            <a:extLst>
              <a:ext uri="{FF2B5EF4-FFF2-40B4-BE49-F238E27FC236}">
                <a16:creationId xmlns:a16="http://schemas.microsoft.com/office/drawing/2014/main" id="{BCB24F7F-0397-4C98-B194-294E9C23D492}"/>
              </a:ext>
            </a:extLst>
          </p:cNvPr>
          <p:cNvGraphicFramePr>
            <a:graphicFrameLocks noGrp="1"/>
          </p:cNvGraphicFramePr>
          <p:nvPr>
            <p:extLst>
              <p:ext uri="{D42A27DB-BD31-4B8C-83A1-F6EECF244321}">
                <p14:modId xmlns:p14="http://schemas.microsoft.com/office/powerpoint/2010/main" val="2570095479"/>
              </p:ext>
            </p:extLst>
          </p:nvPr>
        </p:nvGraphicFramePr>
        <p:xfrm>
          <a:off x="1543049" y="2672906"/>
          <a:ext cx="9227619" cy="2377440"/>
        </p:xfrm>
        <a:graphic>
          <a:graphicData uri="http://schemas.openxmlformats.org/drawingml/2006/table">
            <a:tbl>
              <a:tblPr firstRow="1" bandRow="1">
                <a:tableStyleId>{00A15C55-8517-42AA-B614-E9B94910E393}</a:tableStyleId>
              </a:tblPr>
              <a:tblGrid>
                <a:gridCol w="3605908">
                  <a:extLst>
                    <a:ext uri="{9D8B030D-6E8A-4147-A177-3AD203B41FA5}">
                      <a16:colId xmlns:a16="http://schemas.microsoft.com/office/drawing/2014/main" val="3488423132"/>
                    </a:ext>
                  </a:extLst>
                </a:gridCol>
                <a:gridCol w="5621711">
                  <a:extLst>
                    <a:ext uri="{9D8B030D-6E8A-4147-A177-3AD203B41FA5}">
                      <a16:colId xmlns:a16="http://schemas.microsoft.com/office/drawing/2014/main" val="1988199809"/>
                    </a:ext>
                  </a:extLst>
                </a:gridCol>
              </a:tblGrid>
              <a:tr h="370840">
                <a:tc>
                  <a:txBody>
                    <a:bodyPr/>
                    <a:lstStyle/>
                    <a:p>
                      <a:r>
                        <a:rPr lang="en-GB" sz="2000" dirty="0">
                          <a:latin typeface="Arial" panose="020B0604020202020204" pitchFamily="34" charset="0"/>
                          <a:cs typeface="Arial" panose="020B0604020202020204" pitchFamily="34" charset="0"/>
                        </a:rPr>
                        <a:t>Date</a:t>
                      </a:r>
                    </a:p>
                  </a:txBody>
                  <a:tcPr/>
                </a:tc>
                <a:tc>
                  <a:txBody>
                    <a:bodyPr/>
                    <a:lstStyle/>
                    <a:p>
                      <a:r>
                        <a:rPr lang="en-GB" sz="2000" dirty="0">
                          <a:latin typeface="Arial" panose="020B0604020202020204" pitchFamily="34" charset="0"/>
                          <a:cs typeface="Arial" panose="020B0604020202020204" pitchFamily="34" charset="0"/>
                        </a:rPr>
                        <a:t>Activity</a:t>
                      </a:r>
                    </a:p>
                  </a:txBody>
                  <a:tcPr/>
                </a:tc>
                <a:extLst>
                  <a:ext uri="{0D108BD9-81ED-4DB2-BD59-A6C34878D82A}">
                    <a16:rowId xmlns:a16="http://schemas.microsoft.com/office/drawing/2014/main" val="3638174116"/>
                  </a:ext>
                </a:extLst>
              </a:tr>
              <a:tr h="370840">
                <a:tc>
                  <a:txBody>
                    <a:bodyPr/>
                    <a:lstStyle/>
                    <a:p>
                      <a:r>
                        <a:rPr lang="en-GB" sz="2000" dirty="0">
                          <a:latin typeface="Arial" panose="020B0604020202020204" pitchFamily="34" charset="0"/>
                          <a:cs typeface="Arial" panose="020B0604020202020204" pitchFamily="34" charset="0"/>
                        </a:rPr>
                        <a:t>Friday 1</a:t>
                      </a:r>
                      <a:r>
                        <a:rPr lang="en-GB" sz="2000" baseline="30000" dirty="0">
                          <a:latin typeface="Arial" panose="020B0604020202020204" pitchFamily="34" charset="0"/>
                          <a:cs typeface="Arial" panose="020B0604020202020204" pitchFamily="34" charset="0"/>
                        </a:rPr>
                        <a:t>st</a:t>
                      </a:r>
                      <a:r>
                        <a:rPr lang="en-GB" sz="2000" dirty="0">
                          <a:latin typeface="Arial" panose="020B0604020202020204" pitchFamily="34" charset="0"/>
                          <a:cs typeface="Arial" panose="020B0604020202020204" pitchFamily="34" charset="0"/>
                        </a:rPr>
                        <a:t> April 2022 at 5pm</a:t>
                      </a:r>
                    </a:p>
                  </a:txBody>
                  <a:tcPr/>
                </a:tc>
                <a:tc>
                  <a:txBody>
                    <a:bodyPr/>
                    <a:lstStyle/>
                    <a:p>
                      <a:r>
                        <a:rPr lang="en-GB" sz="2000" dirty="0">
                          <a:latin typeface="Arial" panose="020B0604020202020204" pitchFamily="34" charset="0"/>
                          <a:cs typeface="Arial" panose="020B0604020202020204" pitchFamily="34" charset="0"/>
                        </a:rPr>
                        <a:t>Deadline for Expression </a:t>
                      </a:r>
                      <a:r>
                        <a:rPr lang="en-GB" sz="2000">
                          <a:latin typeface="Arial" panose="020B0604020202020204" pitchFamily="34" charset="0"/>
                          <a:cs typeface="Arial" panose="020B0604020202020204" pitchFamily="34" charset="0"/>
                        </a:rPr>
                        <a:t>of Interest (EOI)</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61228258"/>
                  </a:ext>
                </a:extLst>
              </a:tr>
              <a:tr h="370840">
                <a:tc>
                  <a:txBody>
                    <a:bodyPr/>
                    <a:lstStyle/>
                    <a:p>
                      <a:r>
                        <a:rPr lang="en-GB" sz="2000" dirty="0">
                          <a:latin typeface="Arial" panose="020B0604020202020204" pitchFamily="34" charset="0"/>
                          <a:cs typeface="Arial" panose="020B0604020202020204" pitchFamily="34" charset="0"/>
                        </a:rPr>
                        <a:t>By Friday 8</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April 2022 </a:t>
                      </a:r>
                    </a:p>
                  </a:txBody>
                  <a:tcPr/>
                </a:tc>
                <a:tc>
                  <a:txBody>
                    <a:bodyPr/>
                    <a:lstStyle/>
                    <a:p>
                      <a:r>
                        <a:rPr lang="en-GB" sz="2000" dirty="0">
                          <a:latin typeface="Arial" panose="020B0604020202020204" pitchFamily="34" charset="0"/>
                          <a:cs typeface="Arial" panose="020B0604020202020204" pitchFamily="34" charset="0"/>
                        </a:rPr>
                        <a:t>Invitation to apply for small grant (email</a:t>
                      </a:r>
                      <a:r>
                        <a:rPr lang="en-GB" sz="2000">
                          <a:latin typeface="Arial" panose="020B0604020202020204" pitchFamily="34" charset="0"/>
                          <a:cs typeface="Arial" panose="020B0604020202020204" pitchFamily="34" charset="0"/>
                        </a:rPr>
                        <a:t>/phone)</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92643557"/>
                  </a:ext>
                </a:extLst>
              </a:tr>
              <a:tr h="370840">
                <a:tc>
                  <a:txBody>
                    <a:bodyPr/>
                    <a:lstStyle/>
                    <a:p>
                      <a:r>
                        <a:rPr lang="en-GB" sz="2000" dirty="0">
                          <a:latin typeface="Arial" panose="020B0604020202020204" pitchFamily="34" charset="0"/>
                          <a:cs typeface="Arial" panose="020B0604020202020204" pitchFamily="34" charset="0"/>
                        </a:rPr>
                        <a:t>Friday 29</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April 2022 at 5pm </a:t>
                      </a:r>
                    </a:p>
                  </a:txBody>
                  <a:tcPr/>
                </a:tc>
                <a:tc>
                  <a:txBody>
                    <a:bodyPr/>
                    <a:lstStyle/>
                    <a:p>
                      <a:r>
                        <a:rPr lang="en-GB" sz="2000" dirty="0">
                          <a:latin typeface="Arial" panose="020B0604020202020204" pitchFamily="34" charset="0"/>
                          <a:cs typeface="Arial" panose="020B0604020202020204" pitchFamily="34" charset="0"/>
                        </a:rPr>
                        <a:t>Deadline for small grant application </a:t>
                      </a:r>
                    </a:p>
                  </a:txBody>
                  <a:tcPr/>
                </a:tc>
                <a:extLst>
                  <a:ext uri="{0D108BD9-81ED-4DB2-BD59-A6C34878D82A}">
                    <a16:rowId xmlns:a16="http://schemas.microsoft.com/office/drawing/2014/main" val="2940805527"/>
                  </a:ext>
                </a:extLst>
              </a:tr>
              <a:tr h="370840">
                <a:tc>
                  <a:txBody>
                    <a:bodyPr/>
                    <a:lstStyle/>
                    <a:p>
                      <a:r>
                        <a:rPr lang="en-GB" sz="2000" dirty="0">
                          <a:latin typeface="Arial" panose="020B0604020202020204" pitchFamily="34" charset="0"/>
                          <a:cs typeface="Arial" panose="020B0604020202020204" pitchFamily="34" charset="0"/>
                        </a:rPr>
                        <a:t>By Friday 13</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May 2022</a:t>
                      </a:r>
                    </a:p>
                  </a:txBody>
                  <a:tcPr/>
                </a:tc>
                <a:tc>
                  <a:txBody>
                    <a:bodyPr/>
                    <a:lstStyle/>
                    <a:p>
                      <a:r>
                        <a:rPr lang="en-GB" sz="2000" dirty="0">
                          <a:latin typeface="Arial" panose="020B0604020202020204" pitchFamily="34" charset="0"/>
                          <a:cs typeface="Arial" panose="020B0604020202020204" pitchFamily="34" charset="0"/>
                        </a:rPr>
                        <a:t>Notification of small grant application result </a:t>
                      </a:r>
                    </a:p>
                  </a:txBody>
                  <a:tcPr/>
                </a:tc>
                <a:extLst>
                  <a:ext uri="{0D108BD9-81ED-4DB2-BD59-A6C34878D82A}">
                    <a16:rowId xmlns:a16="http://schemas.microsoft.com/office/drawing/2014/main" val="2366511513"/>
                  </a:ext>
                </a:extLst>
              </a:tr>
              <a:tr h="370840">
                <a:tc>
                  <a:txBody>
                    <a:bodyPr/>
                    <a:lstStyle/>
                    <a:p>
                      <a:r>
                        <a:rPr lang="en-GB" sz="2000" dirty="0">
                          <a:latin typeface="Arial" panose="020B0604020202020204" pitchFamily="34" charset="0"/>
                          <a:cs typeface="Arial" panose="020B0604020202020204" pitchFamily="34" charset="0"/>
                        </a:rPr>
                        <a:t>By Friday 1</a:t>
                      </a:r>
                      <a:r>
                        <a:rPr lang="en-GB" sz="2000" baseline="30000" dirty="0">
                          <a:latin typeface="Arial" panose="020B0604020202020204" pitchFamily="34" charset="0"/>
                          <a:cs typeface="Arial" panose="020B0604020202020204" pitchFamily="34" charset="0"/>
                        </a:rPr>
                        <a:t>st</a:t>
                      </a:r>
                      <a:r>
                        <a:rPr lang="en-GB" sz="2000" dirty="0">
                          <a:latin typeface="Arial" panose="020B0604020202020204" pitchFamily="34" charset="0"/>
                          <a:cs typeface="Arial" panose="020B0604020202020204" pitchFamily="34" charset="0"/>
                        </a:rPr>
                        <a:t> July 2022 </a:t>
                      </a:r>
                    </a:p>
                  </a:txBody>
                  <a:tcPr/>
                </a:tc>
                <a:tc>
                  <a:txBody>
                    <a:bodyPr/>
                    <a:lstStyle/>
                    <a:p>
                      <a:r>
                        <a:rPr lang="en-GB" sz="2000" dirty="0">
                          <a:latin typeface="Arial" panose="020B0604020202020204" pitchFamily="34" charset="0"/>
                          <a:cs typeface="Arial" panose="020B0604020202020204" pitchFamily="34" charset="0"/>
                        </a:rPr>
                        <a:t>Submission of engagement outcome report </a:t>
                      </a:r>
                    </a:p>
                  </a:txBody>
                  <a:tcPr/>
                </a:tc>
                <a:extLst>
                  <a:ext uri="{0D108BD9-81ED-4DB2-BD59-A6C34878D82A}">
                    <a16:rowId xmlns:a16="http://schemas.microsoft.com/office/drawing/2014/main" val="787173167"/>
                  </a:ext>
                </a:extLst>
              </a:tr>
            </a:tbl>
          </a:graphicData>
        </a:graphic>
      </p:graphicFrame>
      <p:sp>
        <p:nvSpPr>
          <p:cNvPr id="11" name="Text Placeholder 1">
            <a:extLst>
              <a:ext uri="{FF2B5EF4-FFF2-40B4-BE49-F238E27FC236}">
                <a16:creationId xmlns:a16="http://schemas.microsoft.com/office/drawing/2014/main" id="{32156906-DEF7-436E-8F2C-AC41D1CB3580}"/>
              </a:ext>
            </a:extLst>
          </p:cNvPr>
          <p:cNvSpPr>
            <a:spLocks noGrp="1"/>
          </p:cNvSpPr>
          <p:nvPr>
            <p:ph type="body" sz="quarter" idx="11"/>
          </p:nvPr>
        </p:nvSpPr>
        <p:spPr>
          <a:xfrm>
            <a:off x="279034" y="1177679"/>
            <a:ext cx="11599773" cy="391384"/>
          </a:xfrm>
        </p:spPr>
        <p:txBody>
          <a:bodyPr/>
          <a:lstStyle/>
          <a:p>
            <a:pPr algn="ctr"/>
            <a:r>
              <a:rPr lang="en-GB" sz="3200" dirty="0">
                <a:solidFill>
                  <a:schemeClr val="accent4">
                    <a:lumMod val="75000"/>
                  </a:schemeClr>
                </a:solidFill>
              </a:rPr>
              <a:t>Engagement Small Grant</a:t>
            </a:r>
          </a:p>
        </p:txBody>
      </p:sp>
    </p:spTree>
    <p:extLst>
      <p:ext uri="{BB962C8B-B14F-4D97-AF65-F5344CB8AC3E}">
        <p14:creationId xmlns:p14="http://schemas.microsoft.com/office/powerpoint/2010/main" val="986763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C100BE-52DF-4307-9827-9FB244942D80}"/>
              </a:ext>
            </a:extLst>
          </p:cNvPr>
          <p:cNvSpPr>
            <a:spLocks noGrp="1"/>
          </p:cNvSpPr>
          <p:nvPr>
            <p:ph type="body" sz="quarter" idx="12"/>
          </p:nvPr>
        </p:nvSpPr>
        <p:spPr/>
        <p:txBody>
          <a:bodyPr/>
          <a:lstStyle/>
          <a:p>
            <a:endParaRPr lang="en-GB"/>
          </a:p>
        </p:txBody>
      </p:sp>
      <p:sp>
        <p:nvSpPr>
          <p:cNvPr id="3" name="Text Placeholder 2">
            <a:extLst>
              <a:ext uri="{FF2B5EF4-FFF2-40B4-BE49-F238E27FC236}">
                <a16:creationId xmlns:a16="http://schemas.microsoft.com/office/drawing/2014/main" id="{37B782EC-6CB2-45FF-9343-6ADE917D83A0}"/>
              </a:ext>
            </a:extLst>
          </p:cNvPr>
          <p:cNvSpPr>
            <a:spLocks noGrp="1"/>
          </p:cNvSpPr>
          <p:nvPr>
            <p:ph type="body" sz="quarter" idx="13"/>
          </p:nvPr>
        </p:nvSpPr>
        <p:spPr/>
        <p:txBody>
          <a:bodyPr/>
          <a:lstStyle/>
          <a:p>
            <a:endParaRPr lang="en-GB"/>
          </a:p>
        </p:txBody>
      </p:sp>
      <p:sp>
        <p:nvSpPr>
          <p:cNvPr id="4" name="Title 3">
            <a:extLst>
              <a:ext uri="{FF2B5EF4-FFF2-40B4-BE49-F238E27FC236}">
                <a16:creationId xmlns:a16="http://schemas.microsoft.com/office/drawing/2014/main" id="{C55BDF04-6945-461A-8BFA-2C10EDE9AAB1}"/>
              </a:ext>
            </a:extLst>
          </p:cNvPr>
          <p:cNvSpPr>
            <a:spLocks noGrp="1"/>
          </p:cNvSpPr>
          <p:nvPr>
            <p:ph type="title"/>
          </p:nvPr>
        </p:nvSpPr>
        <p:spPr>
          <a:xfrm>
            <a:off x="495299" y="914141"/>
            <a:ext cx="11339945" cy="634137"/>
          </a:xfrm>
        </p:spPr>
        <p:txBody>
          <a:bodyPr/>
          <a:lstStyle/>
          <a:p>
            <a:r>
              <a:rPr lang="en-GB" dirty="0"/>
              <a:t>Agenda </a:t>
            </a:r>
          </a:p>
        </p:txBody>
      </p:sp>
      <p:sp>
        <p:nvSpPr>
          <p:cNvPr id="5" name="Content Placeholder 4">
            <a:extLst>
              <a:ext uri="{FF2B5EF4-FFF2-40B4-BE49-F238E27FC236}">
                <a16:creationId xmlns:a16="http://schemas.microsoft.com/office/drawing/2014/main" id="{2D15D1F1-02EC-4782-87A9-ABACA7D2B051}"/>
              </a:ext>
            </a:extLst>
          </p:cNvPr>
          <p:cNvSpPr>
            <a:spLocks noGrp="1"/>
          </p:cNvSpPr>
          <p:nvPr>
            <p:ph idx="1"/>
          </p:nvPr>
        </p:nvSpPr>
        <p:spPr>
          <a:xfrm>
            <a:off x="1169408" y="1548278"/>
            <a:ext cx="10233050" cy="4098268"/>
          </a:xfrm>
        </p:spPr>
        <p:txBody>
          <a:bodyPr/>
          <a:lstStyle/>
          <a:p>
            <a:r>
              <a:rPr lang="en-GB" sz="2800" dirty="0"/>
              <a:t>Welcome </a:t>
            </a:r>
            <a:r>
              <a:rPr lang="en-GB" sz="2800" dirty="0">
                <a:solidFill>
                  <a:schemeClr val="bg2">
                    <a:lumMod val="50000"/>
                  </a:schemeClr>
                </a:solidFill>
              </a:rPr>
              <a:t>(5 minutes)</a:t>
            </a:r>
          </a:p>
          <a:p>
            <a:r>
              <a:rPr lang="en-GB" sz="2800" dirty="0"/>
              <a:t>Sunflower Project </a:t>
            </a:r>
            <a:r>
              <a:rPr lang="en-GB" sz="2800" dirty="0">
                <a:solidFill>
                  <a:schemeClr val="bg2">
                    <a:lumMod val="50000"/>
                  </a:schemeClr>
                </a:solidFill>
              </a:rPr>
              <a:t>(10 minutes)</a:t>
            </a:r>
          </a:p>
          <a:p>
            <a:r>
              <a:rPr lang="en-GB" sz="2800" dirty="0"/>
              <a:t>Resident Engagement Project </a:t>
            </a:r>
            <a:r>
              <a:rPr lang="en-GB" sz="2800" dirty="0">
                <a:solidFill>
                  <a:schemeClr val="bg2">
                    <a:lumMod val="50000"/>
                  </a:schemeClr>
                </a:solidFill>
              </a:rPr>
              <a:t>(5 minutes)</a:t>
            </a:r>
          </a:p>
          <a:p>
            <a:r>
              <a:rPr lang="en-GB" sz="2800" dirty="0"/>
              <a:t>Collaborate session – Questions and Feedback </a:t>
            </a:r>
            <a:r>
              <a:rPr lang="en-GB" sz="2800" dirty="0">
                <a:solidFill>
                  <a:schemeClr val="bg2">
                    <a:lumMod val="50000"/>
                  </a:schemeClr>
                </a:solidFill>
              </a:rPr>
              <a:t>(45 minutes)</a:t>
            </a:r>
          </a:p>
          <a:p>
            <a:r>
              <a:rPr lang="en-GB" sz="2800" dirty="0"/>
              <a:t>How to apply for the Engagement Small Grant </a:t>
            </a:r>
            <a:r>
              <a:rPr lang="en-GB" sz="2800" dirty="0">
                <a:solidFill>
                  <a:schemeClr val="bg2">
                    <a:lumMod val="50000"/>
                  </a:schemeClr>
                </a:solidFill>
              </a:rPr>
              <a:t>(10 minutes)</a:t>
            </a:r>
          </a:p>
          <a:p>
            <a:r>
              <a:rPr lang="en-GB" sz="2800" dirty="0"/>
              <a:t>Q&amp;A</a:t>
            </a:r>
          </a:p>
          <a:p>
            <a:r>
              <a:rPr lang="en-GB" sz="2800" dirty="0"/>
              <a:t>Project updates </a:t>
            </a:r>
          </a:p>
          <a:p>
            <a:r>
              <a:rPr lang="en-GB" sz="2800" dirty="0"/>
              <a:t>AOB </a:t>
            </a:r>
          </a:p>
        </p:txBody>
      </p:sp>
      <p:pic>
        <p:nvPicPr>
          <p:cNvPr id="7" name="Picture 6">
            <a:extLst>
              <a:ext uri="{FF2B5EF4-FFF2-40B4-BE49-F238E27FC236}">
                <a16:creationId xmlns:a16="http://schemas.microsoft.com/office/drawing/2014/main" id="{A36FCBD1-6BC1-4CFC-A6B7-0058D062A7A0}"/>
              </a:ext>
            </a:extLst>
          </p:cNvPr>
          <p:cNvPicPr>
            <a:picLocks noChangeAspect="1"/>
          </p:cNvPicPr>
          <p:nvPr/>
        </p:nvPicPr>
        <p:blipFill>
          <a:blip r:embed="rId2"/>
          <a:stretch>
            <a:fillRect/>
          </a:stretch>
        </p:blipFill>
        <p:spPr>
          <a:xfrm>
            <a:off x="9314409" y="221022"/>
            <a:ext cx="2520835" cy="599753"/>
          </a:xfrm>
          <a:prstGeom prst="rect">
            <a:avLst/>
          </a:prstGeom>
        </p:spPr>
      </p:pic>
    </p:spTree>
    <p:extLst>
      <p:ext uri="{BB962C8B-B14F-4D97-AF65-F5344CB8AC3E}">
        <p14:creationId xmlns:p14="http://schemas.microsoft.com/office/powerpoint/2010/main" val="228367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28593C-D063-4FA0-A65B-AD2BE2F410B1}"/>
              </a:ext>
            </a:extLst>
          </p:cNvPr>
          <p:cNvSpPr txBox="1"/>
          <p:nvPr/>
        </p:nvSpPr>
        <p:spPr>
          <a:xfrm>
            <a:off x="1650682" y="2647513"/>
            <a:ext cx="870013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charset="0"/>
                <a:ea typeface="Arial" charset="0"/>
                <a:cs typeface="Arial" charset="0"/>
              </a:rPr>
              <a:t>Sunflower Project</a:t>
            </a:r>
            <a:endPar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D16C509-684B-4A09-A8A9-CEC48ABC373E}"/>
              </a:ext>
            </a:extLst>
          </p:cNvPr>
          <p:cNvPicPr>
            <a:picLocks noChangeAspect="1"/>
          </p:cNvPicPr>
          <p:nvPr/>
        </p:nvPicPr>
        <p:blipFill>
          <a:blip r:embed="rId3"/>
          <a:stretch>
            <a:fillRect/>
          </a:stretch>
        </p:blipFill>
        <p:spPr>
          <a:xfrm>
            <a:off x="8361680" y="310337"/>
            <a:ext cx="3556883" cy="846248"/>
          </a:xfrm>
          <a:prstGeom prst="rect">
            <a:avLst/>
          </a:prstGeom>
        </p:spPr>
      </p:pic>
    </p:spTree>
    <p:extLst>
      <p:ext uri="{BB962C8B-B14F-4D97-AF65-F5344CB8AC3E}">
        <p14:creationId xmlns:p14="http://schemas.microsoft.com/office/powerpoint/2010/main" val="215125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39DF-C043-4BB5-B921-047DE75FDE0C}"/>
              </a:ext>
            </a:extLst>
          </p:cNvPr>
          <p:cNvSpPr>
            <a:spLocks noGrp="1"/>
          </p:cNvSpPr>
          <p:nvPr>
            <p:ph type="title"/>
          </p:nvPr>
        </p:nvSpPr>
        <p:spPr>
          <a:xfrm>
            <a:off x="495299" y="983456"/>
            <a:ext cx="11339945" cy="664369"/>
          </a:xfrm>
        </p:spPr>
        <p:txBody>
          <a:bodyPr/>
          <a:lstStyle/>
          <a:p>
            <a:pPr algn="ctr"/>
            <a:r>
              <a:rPr lang="en-GB" dirty="0">
                <a:solidFill>
                  <a:schemeClr val="accent2"/>
                </a:solidFill>
              </a:rPr>
              <a:t>Sunflower Project</a:t>
            </a:r>
          </a:p>
        </p:txBody>
      </p:sp>
      <p:sp>
        <p:nvSpPr>
          <p:cNvPr id="4" name="TextBox 3">
            <a:extLst>
              <a:ext uri="{FF2B5EF4-FFF2-40B4-BE49-F238E27FC236}">
                <a16:creationId xmlns:a16="http://schemas.microsoft.com/office/drawing/2014/main" id="{06CE8793-4CB0-4073-9971-84BFF8925E10}"/>
              </a:ext>
            </a:extLst>
          </p:cNvPr>
          <p:cNvSpPr txBox="1"/>
          <p:nvPr/>
        </p:nvSpPr>
        <p:spPr>
          <a:xfrm>
            <a:off x="4461549" y="2203597"/>
            <a:ext cx="4339552" cy="2862322"/>
          </a:xfrm>
          <a:prstGeom prst="rect">
            <a:avLst/>
          </a:prstGeom>
          <a:noFill/>
          <a:ln w="28575">
            <a:solidFill>
              <a:schemeClr val="tx2">
                <a:lumMod val="40000"/>
                <a:lumOff val="60000"/>
              </a:schemeClr>
            </a:solidFill>
          </a:ln>
        </p:spPr>
        <p:txBody>
          <a:bodyPr wrap="square" rtlCol="0">
            <a:spAutoFit/>
          </a:bodyPr>
          <a:lstStyle/>
          <a:p>
            <a:r>
              <a:rPr lang="en-GB" sz="2000" b="1" dirty="0"/>
              <a:t>Commonalities at the heart of Sunflower:</a:t>
            </a:r>
          </a:p>
          <a:p>
            <a:endParaRPr lang="en-GB" sz="2000" dirty="0"/>
          </a:p>
          <a:p>
            <a:pPr marL="285750" indent="-285750">
              <a:buFont typeface="Courier New" panose="02070309020205020404" pitchFamily="49" charset="0"/>
              <a:buChar char="o"/>
            </a:pPr>
            <a:r>
              <a:rPr lang="en-GB" sz="2000" dirty="0"/>
              <a:t>People centred/empower residents</a:t>
            </a:r>
          </a:p>
          <a:p>
            <a:endParaRPr lang="en-GB" sz="2000" dirty="0"/>
          </a:p>
          <a:p>
            <a:pPr marL="285750" indent="-285750">
              <a:buFont typeface="Courier New" panose="02070309020205020404" pitchFamily="49" charset="0"/>
              <a:buChar char="o"/>
            </a:pPr>
            <a:r>
              <a:rPr lang="en-GB" sz="2000" dirty="0"/>
              <a:t>Preventative approach/invest in prevention</a:t>
            </a:r>
          </a:p>
          <a:p>
            <a:endParaRPr lang="en-GB" sz="2000" dirty="0"/>
          </a:p>
          <a:p>
            <a:pPr marL="285750" indent="-285750">
              <a:buFont typeface="Courier New" panose="02070309020205020404" pitchFamily="49" charset="0"/>
              <a:buChar char="o"/>
            </a:pPr>
            <a:r>
              <a:rPr lang="en-GB" sz="2000" b="1" dirty="0"/>
              <a:t>Partnership with the VCSE</a:t>
            </a:r>
          </a:p>
        </p:txBody>
      </p:sp>
      <p:graphicFrame>
        <p:nvGraphicFramePr>
          <p:cNvPr id="5" name="Diagram 4">
            <a:extLst>
              <a:ext uri="{FF2B5EF4-FFF2-40B4-BE49-F238E27FC236}">
                <a16:creationId xmlns:a16="http://schemas.microsoft.com/office/drawing/2014/main" id="{788DBB1E-DBAE-4A52-9D7D-B1A38BD91BFC}"/>
              </a:ext>
            </a:extLst>
          </p:cNvPr>
          <p:cNvGraphicFramePr/>
          <p:nvPr>
            <p:extLst>
              <p:ext uri="{D42A27DB-BD31-4B8C-83A1-F6EECF244321}">
                <p14:modId xmlns:p14="http://schemas.microsoft.com/office/powerpoint/2010/main" val="1352157390"/>
              </p:ext>
            </p:extLst>
          </p:nvPr>
        </p:nvGraphicFramePr>
        <p:xfrm>
          <a:off x="-342900" y="1981161"/>
          <a:ext cx="5191347" cy="3084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9A880C1-1114-42B4-94E7-0F948D4845F1}"/>
              </a:ext>
            </a:extLst>
          </p:cNvPr>
          <p:cNvPicPr>
            <a:picLocks noChangeAspect="1"/>
          </p:cNvPicPr>
          <p:nvPr/>
        </p:nvPicPr>
        <p:blipFill>
          <a:blip r:embed="rId7"/>
          <a:stretch>
            <a:fillRect/>
          </a:stretch>
        </p:blipFill>
        <p:spPr>
          <a:xfrm>
            <a:off x="9314409" y="221022"/>
            <a:ext cx="2520835" cy="599753"/>
          </a:xfrm>
          <a:prstGeom prst="rect">
            <a:avLst/>
          </a:prstGeom>
        </p:spPr>
      </p:pic>
      <p:pic>
        <p:nvPicPr>
          <p:cNvPr id="7" name="Picture 6" descr="Shape, circle&#10;&#10;Description automatically generated">
            <a:extLst>
              <a:ext uri="{FF2B5EF4-FFF2-40B4-BE49-F238E27FC236}">
                <a16:creationId xmlns:a16="http://schemas.microsoft.com/office/drawing/2014/main" id="{4D785BF6-89BA-4D0F-A8F9-3FE2941BDE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5874" y="1466850"/>
            <a:ext cx="3286125" cy="4280989"/>
          </a:xfrm>
          <a:prstGeom prst="rect">
            <a:avLst/>
          </a:prstGeom>
        </p:spPr>
      </p:pic>
    </p:spTree>
    <p:extLst>
      <p:ext uri="{BB962C8B-B14F-4D97-AF65-F5344CB8AC3E}">
        <p14:creationId xmlns:p14="http://schemas.microsoft.com/office/powerpoint/2010/main" val="394023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E0999C-7E06-4D75-8E26-21FD3D15324D}"/>
              </a:ext>
            </a:extLst>
          </p:cNvPr>
          <p:cNvSpPr txBox="1"/>
          <p:nvPr/>
        </p:nvSpPr>
        <p:spPr>
          <a:xfrm>
            <a:off x="508000" y="990901"/>
            <a:ext cx="5276783" cy="1384995"/>
          </a:xfrm>
          <a:prstGeom prst="rect">
            <a:avLst/>
          </a:prstGeom>
          <a:noFill/>
        </p:spPr>
        <p:txBody>
          <a:bodyPr wrap="square">
            <a:spAutoFit/>
          </a:bodyPr>
          <a:lstStyle/>
          <a:p>
            <a:r>
              <a:rPr lang="en-GB" sz="2400" b="1" dirty="0">
                <a:solidFill>
                  <a:srgbClr val="59696E"/>
                </a:solidFill>
                <a:latin typeface="Arial" panose="020B0604020202020204" pitchFamily="34" charset="0"/>
                <a:cs typeface="Arial" panose="020B0604020202020204" pitchFamily="34" charset="0"/>
              </a:rPr>
              <a:t>What are we trying to prevent/minimise impact of?</a:t>
            </a:r>
          </a:p>
          <a:p>
            <a:endParaRPr lang="en-GB" dirty="0"/>
          </a:p>
          <a:p>
            <a:endParaRPr lang="en-GB" dirty="0"/>
          </a:p>
        </p:txBody>
      </p:sp>
      <p:sp>
        <p:nvSpPr>
          <p:cNvPr id="5" name="Title 1">
            <a:extLst>
              <a:ext uri="{FF2B5EF4-FFF2-40B4-BE49-F238E27FC236}">
                <a16:creationId xmlns:a16="http://schemas.microsoft.com/office/drawing/2014/main" id="{23B96A2E-111D-4396-9B48-AC6540BA5748}"/>
              </a:ext>
            </a:extLst>
          </p:cNvPr>
          <p:cNvSpPr txBox="1">
            <a:spLocks/>
          </p:cNvSpPr>
          <p:nvPr/>
        </p:nvSpPr>
        <p:spPr>
          <a:xfrm>
            <a:off x="215901" y="319087"/>
            <a:ext cx="11661139" cy="664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a:solidFill>
                  <a:schemeClr val="accent2"/>
                </a:solidFill>
                <a:latin typeface="Arial" panose="020B0604020202020204" pitchFamily="34" charset="0"/>
                <a:cs typeface="Arial" panose="020B0604020202020204" pitchFamily="34" charset="0"/>
              </a:rPr>
              <a:t>Sunflower Project</a:t>
            </a:r>
            <a:endParaRPr lang="en-GB" sz="3200" b="1" dirty="0">
              <a:solidFill>
                <a:schemeClr val="accent2"/>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EC18853A-E3BD-4302-8CCA-69C4FB0C2C45}"/>
              </a:ext>
            </a:extLst>
          </p:cNvPr>
          <p:cNvGraphicFramePr/>
          <p:nvPr>
            <p:extLst>
              <p:ext uri="{D42A27DB-BD31-4B8C-83A1-F6EECF244321}">
                <p14:modId xmlns:p14="http://schemas.microsoft.com/office/powerpoint/2010/main" val="120800747"/>
              </p:ext>
            </p:extLst>
          </p:nvPr>
        </p:nvGraphicFramePr>
        <p:xfrm>
          <a:off x="-697831" y="1820392"/>
          <a:ext cx="6482614" cy="42847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57363845-523A-4958-A9B1-385895634AD7}"/>
              </a:ext>
            </a:extLst>
          </p:cNvPr>
          <p:cNvSpPr txBox="1"/>
          <p:nvPr/>
        </p:nvSpPr>
        <p:spPr>
          <a:xfrm>
            <a:off x="5779436" y="990901"/>
            <a:ext cx="6097604" cy="2677656"/>
          </a:xfrm>
          <a:prstGeom prst="rect">
            <a:avLst/>
          </a:prstGeom>
          <a:noFill/>
        </p:spPr>
        <p:txBody>
          <a:bodyPr wrap="square">
            <a:spAutoFit/>
          </a:bodyPr>
          <a:lstStyle/>
          <a:p>
            <a:r>
              <a:rPr lang="en-GB" sz="2400" b="1" dirty="0">
                <a:solidFill>
                  <a:srgbClr val="59696E"/>
                </a:solidFill>
                <a:latin typeface="Arial" panose="020B0604020202020204" pitchFamily="34" charset="0"/>
                <a:cs typeface="Arial" panose="020B0604020202020204" pitchFamily="34" charset="0"/>
              </a:rPr>
              <a:t>In order to prevent unnecessary use of statutory provision especially:</a:t>
            </a:r>
          </a:p>
          <a:p>
            <a:pPr marL="285750" indent="-285750">
              <a:buFont typeface="Arial" panose="020B0604020202020204" pitchFamily="34" charset="0"/>
              <a:buChar char="•"/>
            </a:pPr>
            <a:r>
              <a:rPr lang="en-GB" sz="2400" dirty="0"/>
              <a:t>Hospitals</a:t>
            </a:r>
          </a:p>
          <a:p>
            <a:pPr marL="285750" indent="-285750">
              <a:buFont typeface="Arial" panose="020B0604020202020204" pitchFamily="34" charset="0"/>
              <a:buChar char="•"/>
            </a:pPr>
            <a:r>
              <a:rPr lang="en-GB" sz="2400" dirty="0"/>
              <a:t>Packages of Social Care/Care Homes</a:t>
            </a:r>
          </a:p>
          <a:p>
            <a:pPr marL="285750" indent="-285750">
              <a:buFont typeface="Arial" panose="020B0604020202020204" pitchFamily="34" charset="0"/>
              <a:buChar char="•"/>
            </a:pPr>
            <a:r>
              <a:rPr lang="en-GB" sz="2400" dirty="0"/>
              <a:t>Homelessness etc……</a:t>
            </a:r>
          </a:p>
          <a:p>
            <a:r>
              <a:rPr lang="en-GB" sz="2400" dirty="0"/>
              <a:t>….which are bad outcomes for our people and expensive for the system</a:t>
            </a:r>
          </a:p>
        </p:txBody>
      </p:sp>
      <p:sp>
        <p:nvSpPr>
          <p:cNvPr id="9" name="TextBox 8">
            <a:extLst>
              <a:ext uri="{FF2B5EF4-FFF2-40B4-BE49-F238E27FC236}">
                <a16:creationId xmlns:a16="http://schemas.microsoft.com/office/drawing/2014/main" id="{BA8583D7-5E31-48D4-B0F3-AD9C171DCFF4}"/>
              </a:ext>
            </a:extLst>
          </p:cNvPr>
          <p:cNvSpPr txBox="1"/>
          <p:nvPr/>
        </p:nvSpPr>
        <p:spPr>
          <a:xfrm>
            <a:off x="4812364" y="4162438"/>
            <a:ext cx="6932596" cy="1384995"/>
          </a:xfrm>
          <a:prstGeom prst="rect">
            <a:avLst/>
          </a:prstGeom>
          <a:noFill/>
        </p:spPr>
        <p:txBody>
          <a:bodyPr wrap="square">
            <a:spAutoFit/>
          </a:bodyPr>
          <a:lstStyle/>
          <a:p>
            <a:pPr algn="ctr"/>
            <a:r>
              <a:rPr lang="en-GB" sz="2800" b="1" dirty="0">
                <a:solidFill>
                  <a:schemeClr val="accent4"/>
                </a:solidFill>
                <a:latin typeface="Arial" panose="020B0604020202020204" pitchFamily="34" charset="0"/>
                <a:cs typeface="Arial" panose="020B0604020202020204" pitchFamily="34" charset="0"/>
              </a:rPr>
              <a:t>Through early support VCSE provision to keep people well, happy and in their own homes</a:t>
            </a:r>
          </a:p>
        </p:txBody>
      </p:sp>
      <p:pic>
        <p:nvPicPr>
          <p:cNvPr id="10" name="Picture 9">
            <a:extLst>
              <a:ext uri="{FF2B5EF4-FFF2-40B4-BE49-F238E27FC236}">
                <a16:creationId xmlns:a16="http://schemas.microsoft.com/office/drawing/2014/main" id="{B7670BB7-16C0-4374-95AD-5072B98C71DD}"/>
              </a:ext>
            </a:extLst>
          </p:cNvPr>
          <p:cNvPicPr>
            <a:picLocks noChangeAspect="1"/>
          </p:cNvPicPr>
          <p:nvPr/>
        </p:nvPicPr>
        <p:blipFill>
          <a:blip r:embed="rId9"/>
          <a:stretch>
            <a:fillRect/>
          </a:stretch>
        </p:blipFill>
        <p:spPr>
          <a:xfrm>
            <a:off x="9314409" y="221022"/>
            <a:ext cx="2520835" cy="599753"/>
          </a:xfrm>
          <a:prstGeom prst="rect">
            <a:avLst/>
          </a:prstGeom>
        </p:spPr>
      </p:pic>
    </p:spTree>
    <p:extLst>
      <p:ext uri="{BB962C8B-B14F-4D97-AF65-F5344CB8AC3E}">
        <p14:creationId xmlns:p14="http://schemas.microsoft.com/office/powerpoint/2010/main" val="149171000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39DF-C043-4BB5-B921-047DE75FDE0C}"/>
              </a:ext>
            </a:extLst>
          </p:cNvPr>
          <p:cNvSpPr>
            <a:spLocks noGrp="1"/>
          </p:cNvSpPr>
          <p:nvPr>
            <p:ph type="title"/>
          </p:nvPr>
        </p:nvSpPr>
        <p:spPr>
          <a:xfrm>
            <a:off x="495299" y="983456"/>
            <a:ext cx="11339945" cy="664369"/>
          </a:xfrm>
        </p:spPr>
        <p:txBody>
          <a:bodyPr/>
          <a:lstStyle/>
          <a:p>
            <a:r>
              <a:rPr lang="en-GB" dirty="0">
                <a:solidFill>
                  <a:schemeClr val="accent2"/>
                </a:solidFill>
              </a:rPr>
              <a:t>Sunflower Project</a:t>
            </a:r>
          </a:p>
        </p:txBody>
      </p:sp>
      <p:pic>
        <p:nvPicPr>
          <p:cNvPr id="6" name="Picture 5">
            <a:extLst>
              <a:ext uri="{FF2B5EF4-FFF2-40B4-BE49-F238E27FC236}">
                <a16:creationId xmlns:a16="http://schemas.microsoft.com/office/drawing/2014/main" id="{19A880C1-1114-42B4-94E7-0F948D4845F1}"/>
              </a:ext>
            </a:extLst>
          </p:cNvPr>
          <p:cNvPicPr>
            <a:picLocks noChangeAspect="1"/>
          </p:cNvPicPr>
          <p:nvPr/>
        </p:nvPicPr>
        <p:blipFill>
          <a:blip r:embed="rId2"/>
          <a:stretch>
            <a:fillRect/>
          </a:stretch>
        </p:blipFill>
        <p:spPr>
          <a:xfrm>
            <a:off x="9314409" y="221022"/>
            <a:ext cx="2520835" cy="599753"/>
          </a:xfrm>
          <a:prstGeom prst="rect">
            <a:avLst/>
          </a:prstGeom>
        </p:spPr>
      </p:pic>
      <p:sp>
        <p:nvSpPr>
          <p:cNvPr id="7" name="TextBox 6">
            <a:extLst>
              <a:ext uri="{FF2B5EF4-FFF2-40B4-BE49-F238E27FC236}">
                <a16:creationId xmlns:a16="http://schemas.microsoft.com/office/drawing/2014/main" id="{542B340F-3960-484C-BB3B-B9438647DD79}"/>
              </a:ext>
            </a:extLst>
          </p:cNvPr>
          <p:cNvSpPr txBox="1"/>
          <p:nvPr/>
        </p:nvSpPr>
        <p:spPr>
          <a:xfrm>
            <a:off x="4501884" y="983456"/>
            <a:ext cx="7333360" cy="4585871"/>
          </a:xfrm>
          <a:prstGeom prst="rect">
            <a:avLst/>
          </a:prstGeom>
          <a:noFill/>
        </p:spPr>
        <p:txBody>
          <a:bodyPr wrap="square">
            <a:spAutoFit/>
          </a:bodyPr>
          <a:lstStyle/>
          <a:p>
            <a:pPr marL="0" indent="0">
              <a:buNone/>
            </a:pPr>
            <a:r>
              <a:rPr lang="en-GB" sz="2800" b="1" dirty="0"/>
              <a:t>Key Objectives:</a:t>
            </a:r>
          </a:p>
          <a:p>
            <a:pPr marL="514350" indent="-514350">
              <a:buFont typeface="+mj-lt"/>
              <a:buAutoNum type="alphaLcParenR"/>
            </a:pPr>
            <a:r>
              <a:rPr lang="en-GB" sz="2400" dirty="0"/>
              <a:t>Supporting residents to remain </a:t>
            </a:r>
            <a:r>
              <a:rPr lang="en-GB" sz="2400" b="1" dirty="0"/>
              <a:t>independent and live well</a:t>
            </a:r>
            <a:r>
              <a:rPr lang="en-GB" sz="2400" dirty="0"/>
              <a:t> in the community </a:t>
            </a:r>
          </a:p>
          <a:p>
            <a:pPr marL="514350" indent="-514350">
              <a:buFont typeface="+mj-lt"/>
              <a:buAutoNum type="alphaLcParenR"/>
            </a:pPr>
            <a:r>
              <a:rPr lang="en-GB" sz="2400" dirty="0"/>
              <a:t>Building a preventative community and </a:t>
            </a:r>
            <a:r>
              <a:rPr lang="en-GB" sz="2400" b="1" dirty="0"/>
              <a:t>promoting self-care</a:t>
            </a:r>
          </a:p>
          <a:p>
            <a:pPr marL="514350" indent="-514350">
              <a:buFont typeface="+mj-lt"/>
              <a:buAutoNum type="alphaLcParenR"/>
            </a:pPr>
            <a:r>
              <a:rPr lang="en-GB" sz="2400" b="1" dirty="0"/>
              <a:t>Enhancing the role and relationship with the voluntary sector</a:t>
            </a:r>
            <a:endParaRPr lang="en-GB" sz="2400" dirty="0">
              <a:highlight>
                <a:srgbClr val="FFFF00"/>
              </a:highlight>
            </a:endParaRPr>
          </a:p>
          <a:p>
            <a:pPr marL="514350" indent="-514350">
              <a:buFont typeface="+mj-lt"/>
              <a:buAutoNum type="alphaLcParenR"/>
            </a:pPr>
            <a:r>
              <a:rPr lang="en-GB" sz="2400" b="1" dirty="0"/>
              <a:t>Leveraging in health money and focus </a:t>
            </a:r>
            <a:r>
              <a:rPr lang="en-GB" sz="2400" dirty="0"/>
              <a:t>in an integrated approach with the voluntary sector to deliver prevention outcomes </a:t>
            </a:r>
          </a:p>
          <a:p>
            <a:pPr marL="514350" indent="-514350">
              <a:buFont typeface="+mj-lt"/>
              <a:buAutoNum type="alphaLcParenR"/>
            </a:pPr>
            <a:r>
              <a:rPr lang="en-GB" sz="2400" dirty="0"/>
              <a:t>Utilising potential of </a:t>
            </a:r>
            <a:r>
              <a:rPr lang="en-GB" sz="2400" b="1" dirty="0"/>
              <a:t>volunteers and peer support</a:t>
            </a:r>
          </a:p>
          <a:p>
            <a:pPr marL="514350" indent="-514350">
              <a:buFont typeface="+mj-lt"/>
              <a:buAutoNum type="alphaLcParenR"/>
            </a:pPr>
            <a:r>
              <a:rPr lang="en-GB" sz="2400" b="1" dirty="0"/>
              <a:t>Reducing health and social inequalities </a:t>
            </a:r>
          </a:p>
        </p:txBody>
      </p:sp>
      <p:pic>
        <p:nvPicPr>
          <p:cNvPr id="9" name="Picture 8">
            <a:extLst>
              <a:ext uri="{FF2B5EF4-FFF2-40B4-BE49-F238E27FC236}">
                <a16:creationId xmlns:a16="http://schemas.microsoft.com/office/drawing/2014/main" id="{842A3781-80F6-4CEF-8EAC-A254A5412903}"/>
              </a:ext>
            </a:extLst>
          </p:cNvPr>
          <p:cNvPicPr>
            <a:picLocks noChangeAspect="1"/>
          </p:cNvPicPr>
          <p:nvPr/>
        </p:nvPicPr>
        <p:blipFill rotWithShape="1">
          <a:blip r:embed="rId3">
            <a:extLst>
              <a:ext uri="{28A0092B-C50C-407E-A947-70E740481C1C}">
                <a14:useLocalDpi xmlns:a14="http://schemas.microsoft.com/office/drawing/2010/main" val="0"/>
              </a:ext>
            </a:extLst>
          </a:blip>
          <a:srcRect l="3210" r="68504" b="47373"/>
          <a:stretch/>
        </p:blipFill>
        <p:spPr>
          <a:xfrm>
            <a:off x="694106" y="2078135"/>
            <a:ext cx="3093633" cy="3237609"/>
          </a:xfrm>
          <a:prstGeom prst="rect">
            <a:avLst/>
          </a:prstGeom>
        </p:spPr>
      </p:pic>
    </p:spTree>
    <p:extLst>
      <p:ext uri="{BB962C8B-B14F-4D97-AF65-F5344CB8AC3E}">
        <p14:creationId xmlns:p14="http://schemas.microsoft.com/office/powerpoint/2010/main" val="317080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39DF-C043-4BB5-B921-047DE75FDE0C}"/>
              </a:ext>
            </a:extLst>
          </p:cNvPr>
          <p:cNvSpPr>
            <a:spLocks noGrp="1"/>
          </p:cNvSpPr>
          <p:nvPr>
            <p:ph type="title"/>
          </p:nvPr>
        </p:nvSpPr>
        <p:spPr>
          <a:xfrm>
            <a:off x="109330" y="257391"/>
            <a:ext cx="11976653" cy="664369"/>
          </a:xfrm>
        </p:spPr>
        <p:txBody>
          <a:bodyPr/>
          <a:lstStyle/>
          <a:p>
            <a:pPr algn="ctr"/>
            <a:r>
              <a:rPr lang="en-GB" dirty="0">
                <a:solidFill>
                  <a:schemeClr val="accent2"/>
                </a:solidFill>
              </a:rPr>
              <a:t>Sunflower Project</a:t>
            </a:r>
          </a:p>
        </p:txBody>
      </p:sp>
      <p:pic>
        <p:nvPicPr>
          <p:cNvPr id="6" name="Picture 5">
            <a:extLst>
              <a:ext uri="{FF2B5EF4-FFF2-40B4-BE49-F238E27FC236}">
                <a16:creationId xmlns:a16="http://schemas.microsoft.com/office/drawing/2014/main" id="{19A880C1-1114-42B4-94E7-0F948D4845F1}"/>
              </a:ext>
            </a:extLst>
          </p:cNvPr>
          <p:cNvPicPr>
            <a:picLocks noChangeAspect="1"/>
          </p:cNvPicPr>
          <p:nvPr/>
        </p:nvPicPr>
        <p:blipFill>
          <a:blip r:embed="rId2"/>
          <a:stretch>
            <a:fillRect/>
          </a:stretch>
        </p:blipFill>
        <p:spPr>
          <a:xfrm>
            <a:off x="9314409" y="221022"/>
            <a:ext cx="2520835" cy="599753"/>
          </a:xfrm>
          <a:prstGeom prst="rect">
            <a:avLst/>
          </a:prstGeom>
        </p:spPr>
      </p:pic>
      <p:pic>
        <p:nvPicPr>
          <p:cNvPr id="9" name="Picture 8" descr="Shape, circle&#10;&#10;Description automatically generated">
            <a:extLst>
              <a:ext uri="{FF2B5EF4-FFF2-40B4-BE49-F238E27FC236}">
                <a16:creationId xmlns:a16="http://schemas.microsoft.com/office/drawing/2014/main" id="{7A31A947-05E2-4DC1-B3A6-35B716C6F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02" y="3467100"/>
            <a:ext cx="1795583" cy="2406253"/>
          </a:xfrm>
          <a:prstGeom prst="rect">
            <a:avLst/>
          </a:prstGeom>
        </p:spPr>
      </p:pic>
      <p:pic>
        <p:nvPicPr>
          <p:cNvPr id="7" name="Picture 6" descr="Shape, circle&#10;&#10;Description automatically generated">
            <a:extLst>
              <a:ext uri="{FF2B5EF4-FFF2-40B4-BE49-F238E27FC236}">
                <a16:creationId xmlns:a16="http://schemas.microsoft.com/office/drawing/2014/main" id="{E23C154C-2881-40F7-8775-C4537C063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315" y="3505201"/>
            <a:ext cx="1706245" cy="2330052"/>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FEAEEBC1-612F-425E-849B-08ED1E07044E}"/>
              </a:ext>
            </a:extLst>
          </p:cNvPr>
          <p:cNvPicPr>
            <a:picLocks noChangeAspect="1"/>
          </p:cNvPicPr>
          <p:nvPr/>
        </p:nvPicPr>
        <p:blipFill rotWithShape="1">
          <a:blip r:embed="rId4"/>
          <a:srcRect l="550" t="5926" r="3547"/>
          <a:stretch/>
        </p:blipFill>
        <p:spPr>
          <a:xfrm>
            <a:off x="2030862" y="700738"/>
            <a:ext cx="7874453" cy="5936240"/>
          </a:xfrm>
          <a:prstGeom prst="rect">
            <a:avLst/>
          </a:prstGeom>
        </p:spPr>
      </p:pic>
    </p:spTree>
    <p:extLst>
      <p:ext uri="{BB962C8B-B14F-4D97-AF65-F5344CB8AC3E}">
        <p14:creationId xmlns:p14="http://schemas.microsoft.com/office/powerpoint/2010/main" val="411038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CD224-24A5-4448-B0E7-09C08607205B}"/>
              </a:ext>
            </a:extLst>
          </p:cNvPr>
          <p:cNvSpPr>
            <a:spLocks noGrp="1"/>
          </p:cNvSpPr>
          <p:nvPr>
            <p:ph type="body" sz="quarter" idx="13"/>
          </p:nvPr>
        </p:nvSpPr>
        <p:spPr/>
        <p:txBody>
          <a:bodyPr/>
          <a:lstStyle/>
          <a:p>
            <a:endParaRPr lang="en-GB" dirty="0"/>
          </a:p>
        </p:txBody>
      </p:sp>
      <p:graphicFrame>
        <p:nvGraphicFramePr>
          <p:cNvPr id="7" name="Diagram 6">
            <a:extLst>
              <a:ext uri="{FF2B5EF4-FFF2-40B4-BE49-F238E27FC236}">
                <a16:creationId xmlns:a16="http://schemas.microsoft.com/office/drawing/2014/main" id="{F6372178-B43A-4BAC-9BB2-A46B33D2CF54}"/>
              </a:ext>
            </a:extLst>
          </p:cNvPr>
          <p:cNvGraphicFramePr/>
          <p:nvPr>
            <p:extLst>
              <p:ext uri="{D42A27DB-BD31-4B8C-83A1-F6EECF244321}">
                <p14:modId xmlns:p14="http://schemas.microsoft.com/office/powerpoint/2010/main" val="3791167138"/>
              </p:ext>
            </p:extLst>
          </p:nvPr>
        </p:nvGraphicFramePr>
        <p:xfrm>
          <a:off x="177128" y="2327747"/>
          <a:ext cx="5391149" cy="3619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8">
            <a:extLst>
              <a:ext uri="{FF2B5EF4-FFF2-40B4-BE49-F238E27FC236}">
                <a16:creationId xmlns:a16="http://schemas.microsoft.com/office/drawing/2014/main" id="{52A35BDA-57C6-4352-AF2C-554D98B148BA}"/>
              </a:ext>
            </a:extLst>
          </p:cNvPr>
          <p:cNvSpPr txBox="1">
            <a:spLocks/>
          </p:cNvSpPr>
          <p:nvPr/>
        </p:nvSpPr>
        <p:spPr>
          <a:xfrm>
            <a:off x="2391048" y="1178249"/>
            <a:ext cx="7779673" cy="437507"/>
          </a:xfrm>
          <a:prstGeom prst="roundRect">
            <a:avLst/>
          </a:prstGeom>
          <a:solidFill>
            <a:srgbClr val="E6C6E6"/>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a:solidFill>
                  <a:schemeClr val="tx1"/>
                </a:solidFill>
                <a:latin typeface="Century Gothic" panose="020B0502020202020204" pitchFamily="34" charset="0"/>
              </a:rPr>
              <a:t>Delivery Model</a:t>
            </a:r>
          </a:p>
        </p:txBody>
      </p:sp>
      <p:sp>
        <p:nvSpPr>
          <p:cNvPr id="10" name="TextBox 9">
            <a:extLst>
              <a:ext uri="{FF2B5EF4-FFF2-40B4-BE49-F238E27FC236}">
                <a16:creationId xmlns:a16="http://schemas.microsoft.com/office/drawing/2014/main" id="{B40B7264-26E9-4040-97A5-B9EDC2637EEB}"/>
              </a:ext>
            </a:extLst>
          </p:cNvPr>
          <p:cNvSpPr txBox="1"/>
          <p:nvPr/>
        </p:nvSpPr>
        <p:spPr>
          <a:xfrm>
            <a:off x="2222773" y="1694633"/>
            <a:ext cx="8562975" cy="584775"/>
          </a:xfrm>
          <a:prstGeom prst="rect">
            <a:avLst/>
          </a:prstGeom>
          <a:noFill/>
        </p:spPr>
        <p:txBody>
          <a:bodyPr wrap="square" rtlCol="0">
            <a:spAutoFit/>
          </a:bodyPr>
          <a:lstStyle/>
          <a:p>
            <a:r>
              <a:rPr lang="en-GB" sz="3200" dirty="0"/>
              <a:t>How? 			Who?		Where?</a:t>
            </a:r>
          </a:p>
        </p:txBody>
      </p:sp>
      <p:grpSp>
        <p:nvGrpSpPr>
          <p:cNvPr id="11" name="Group 10">
            <a:extLst>
              <a:ext uri="{FF2B5EF4-FFF2-40B4-BE49-F238E27FC236}">
                <a16:creationId xmlns:a16="http://schemas.microsoft.com/office/drawing/2014/main" id="{8BC7B2BA-E563-4DD4-B247-EB64EED155A6}"/>
              </a:ext>
            </a:extLst>
          </p:cNvPr>
          <p:cNvGrpSpPr/>
          <p:nvPr/>
        </p:nvGrpSpPr>
        <p:grpSpPr>
          <a:xfrm>
            <a:off x="8146323" y="2327747"/>
            <a:ext cx="2639425" cy="3467979"/>
            <a:chOff x="4334933" y="1433098"/>
            <a:chExt cx="3626840" cy="4120374"/>
          </a:xfrm>
          <a:solidFill>
            <a:schemeClr val="accent2"/>
          </a:solidFill>
        </p:grpSpPr>
        <p:sp>
          <p:nvSpPr>
            <p:cNvPr id="12" name="Rectangle: Rounded Corners 4">
              <a:extLst>
                <a:ext uri="{FF2B5EF4-FFF2-40B4-BE49-F238E27FC236}">
                  <a16:creationId xmlns:a16="http://schemas.microsoft.com/office/drawing/2014/main" id="{02276E84-F4C9-4AB2-B9CA-7DE72BF0983A}"/>
                </a:ext>
              </a:extLst>
            </p:cNvPr>
            <p:cNvSpPr txBox="1"/>
            <p:nvPr/>
          </p:nvSpPr>
          <p:spPr>
            <a:xfrm>
              <a:off x="4502257" y="1433098"/>
              <a:ext cx="3459516" cy="57873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600" kern="1200" dirty="0">
                  <a:solidFill>
                    <a:prstClr val="black"/>
                  </a:solidFill>
                  <a:latin typeface="Calibri" panose="020F0502020204030204"/>
                  <a:ea typeface="+mn-ea"/>
                  <a:cs typeface="+mn-cs"/>
                </a:rPr>
                <a:t>Where residents choose e.g.: </a:t>
              </a:r>
              <a:endParaRPr lang="en-GB" sz="1600" kern="1200" dirty="0">
                <a:solidFill>
                  <a:schemeClr val="tx1"/>
                </a:solidFill>
                <a:latin typeface="Calibri" panose="020F0502020204030204"/>
                <a:ea typeface="+mn-ea"/>
                <a:cs typeface="+mn-cs"/>
              </a:endParaRPr>
            </a:p>
          </p:txBody>
        </p:sp>
        <p:grpSp>
          <p:nvGrpSpPr>
            <p:cNvPr id="13" name="Group 12">
              <a:extLst>
                <a:ext uri="{FF2B5EF4-FFF2-40B4-BE49-F238E27FC236}">
                  <a16:creationId xmlns:a16="http://schemas.microsoft.com/office/drawing/2014/main" id="{5356494A-86D1-47F4-94F7-E2CEEB8E872A}"/>
                </a:ext>
              </a:extLst>
            </p:cNvPr>
            <p:cNvGrpSpPr/>
            <p:nvPr/>
          </p:nvGrpSpPr>
          <p:grpSpPr>
            <a:xfrm>
              <a:off x="4334933" y="2026046"/>
              <a:ext cx="3522133" cy="641350"/>
              <a:chOff x="3657599" y="1266295"/>
              <a:chExt cx="3522133" cy="641350"/>
            </a:xfrm>
            <a:grpFill/>
          </p:grpSpPr>
          <p:sp>
            <p:nvSpPr>
              <p:cNvPr id="26" name="Rectangle: Rounded Corners 25">
                <a:extLst>
                  <a:ext uri="{FF2B5EF4-FFF2-40B4-BE49-F238E27FC236}">
                    <a16:creationId xmlns:a16="http://schemas.microsoft.com/office/drawing/2014/main" id="{5E7FAB93-A4CB-4C14-BC94-11B1DDAE6154}"/>
                  </a:ext>
                </a:extLst>
              </p:cNvPr>
              <p:cNvSpPr/>
              <p:nvPr/>
            </p:nvSpPr>
            <p:spPr>
              <a:xfrm>
                <a:off x="3657599" y="1266295"/>
                <a:ext cx="3522133" cy="641350"/>
              </a:xfrm>
              <a:prstGeom prst="roundRect">
                <a:avLst/>
              </a:prstGeom>
              <a:grp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Rectangle: Rounded Corners 6">
                <a:extLst>
                  <a:ext uri="{FF2B5EF4-FFF2-40B4-BE49-F238E27FC236}">
                    <a16:creationId xmlns:a16="http://schemas.microsoft.com/office/drawing/2014/main" id="{0764D81D-5C3A-4596-8141-20FC8D59297A}"/>
                  </a:ext>
                </a:extLst>
              </p:cNvPr>
              <p:cNvSpPr txBox="1"/>
              <p:nvPr/>
            </p:nvSpPr>
            <p:spPr>
              <a:xfrm>
                <a:off x="3688907" y="1297603"/>
                <a:ext cx="3459517" cy="57873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600" kern="1200" dirty="0">
                    <a:solidFill>
                      <a:prstClr val="black"/>
                    </a:solidFill>
                    <a:latin typeface="Calibri" panose="020F0502020204030204"/>
                    <a:ea typeface="+mn-ea"/>
                    <a:cs typeface="+mn-cs"/>
                  </a:rPr>
                  <a:t>Home</a:t>
                </a:r>
                <a:endParaRPr lang="en-GB" sz="1600" kern="1200" dirty="0">
                  <a:solidFill>
                    <a:schemeClr val="tx1"/>
                  </a:solidFill>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F4C805AF-F443-4988-8529-57A36426DB3E}"/>
                </a:ext>
              </a:extLst>
            </p:cNvPr>
            <p:cNvGrpSpPr/>
            <p:nvPr/>
          </p:nvGrpSpPr>
          <p:grpSpPr>
            <a:xfrm>
              <a:off x="4334933" y="2747565"/>
              <a:ext cx="3522133" cy="641350"/>
              <a:chOff x="3657599" y="1987814"/>
              <a:chExt cx="3522133" cy="641350"/>
            </a:xfrm>
            <a:grpFill/>
          </p:grpSpPr>
          <p:sp>
            <p:nvSpPr>
              <p:cNvPr id="24" name="Rectangle: Rounded Corners 23">
                <a:extLst>
                  <a:ext uri="{FF2B5EF4-FFF2-40B4-BE49-F238E27FC236}">
                    <a16:creationId xmlns:a16="http://schemas.microsoft.com/office/drawing/2014/main" id="{0ACC1544-7148-4ECE-8ED8-FF4B8511AB93}"/>
                  </a:ext>
                </a:extLst>
              </p:cNvPr>
              <p:cNvSpPr/>
              <p:nvPr/>
            </p:nvSpPr>
            <p:spPr>
              <a:xfrm>
                <a:off x="3657599" y="1987814"/>
                <a:ext cx="3522133" cy="641350"/>
              </a:xfrm>
              <a:prstGeom prst="roundRect">
                <a:avLst/>
              </a:prstGeom>
              <a:grp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5" name="Rectangle: Rounded Corners 8">
                <a:extLst>
                  <a:ext uri="{FF2B5EF4-FFF2-40B4-BE49-F238E27FC236}">
                    <a16:creationId xmlns:a16="http://schemas.microsoft.com/office/drawing/2014/main" id="{48D76F5B-727E-41B7-B467-AC49497793ED}"/>
                  </a:ext>
                </a:extLst>
              </p:cNvPr>
              <p:cNvSpPr txBox="1"/>
              <p:nvPr/>
            </p:nvSpPr>
            <p:spPr>
              <a:xfrm>
                <a:off x="3688907" y="2019122"/>
                <a:ext cx="3459517" cy="57873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600" kern="1200" dirty="0">
                    <a:solidFill>
                      <a:prstClr val="black"/>
                    </a:solidFill>
                    <a:latin typeface="Calibri" panose="020F0502020204030204"/>
                    <a:ea typeface="+mn-ea"/>
                    <a:cs typeface="+mn-cs"/>
                  </a:rPr>
                  <a:t>Libraries</a:t>
                </a:r>
              </a:p>
            </p:txBody>
          </p:sp>
        </p:grpSp>
        <p:grpSp>
          <p:nvGrpSpPr>
            <p:cNvPr id="15" name="Group 14">
              <a:extLst>
                <a:ext uri="{FF2B5EF4-FFF2-40B4-BE49-F238E27FC236}">
                  <a16:creationId xmlns:a16="http://schemas.microsoft.com/office/drawing/2014/main" id="{CBDF6563-785D-40E0-914F-BBEC469DFD1A}"/>
                </a:ext>
              </a:extLst>
            </p:cNvPr>
            <p:cNvGrpSpPr/>
            <p:nvPr/>
          </p:nvGrpSpPr>
          <p:grpSpPr>
            <a:xfrm>
              <a:off x="4334933" y="3469084"/>
              <a:ext cx="3522133" cy="641350"/>
              <a:chOff x="3657599" y="2709333"/>
              <a:chExt cx="3522133" cy="641350"/>
            </a:xfrm>
            <a:grpFill/>
          </p:grpSpPr>
          <p:sp>
            <p:nvSpPr>
              <p:cNvPr id="22" name="Rectangle: Rounded Corners 21">
                <a:extLst>
                  <a:ext uri="{FF2B5EF4-FFF2-40B4-BE49-F238E27FC236}">
                    <a16:creationId xmlns:a16="http://schemas.microsoft.com/office/drawing/2014/main" id="{213DC1E1-1531-4A59-9094-578E78BDEAC3}"/>
                  </a:ext>
                </a:extLst>
              </p:cNvPr>
              <p:cNvSpPr/>
              <p:nvPr/>
            </p:nvSpPr>
            <p:spPr>
              <a:xfrm>
                <a:off x="3657599" y="2709333"/>
                <a:ext cx="3522133" cy="641350"/>
              </a:xfrm>
              <a:prstGeom prst="roundRect">
                <a:avLst/>
              </a:prstGeom>
              <a:grp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Rectangle: Rounded Corners 10">
                <a:extLst>
                  <a:ext uri="{FF2B5EF4-FFF2-40B4-BE49-F238E27FC236}">
                    <a16:creationId xmlns:a16="http://schemas.microsoft.com/office/drawing/2014/main" id="{4234AB1B-BC8F-4637-9E9D-DAB4173DDBB1}"/>
                  </a:ext>
                </a:extLst>
              </p:cNvPr>
              <p:cNvSpPr txBox="1"/>
              <p:nvPr/>
            </p:nvSpPr>
            <p:spPr>
              <a:xfrm>
                <a:off x="3688907" y="2740641"/>
                <a:ext cx="3459517" cy="57873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600" kern="1200" dirty="0">
                    <a:solidFill>
                      <a:prstClr val="black"/>
                    </a:solidFill>
                    <a:latin typeface="Calibri" panose="020F0502020204030204"/>
                    <a:ea typeface="+mn-ea"/>
                    <a:cs typeface="+mn-cs"/>
                  </a:rPr>
                  <a:t>Parks &amp; open spaces</a:t>
                </a:r>
              </a:p>
            </p:txBody>
          </p:sp>
        </p:grpSp>
        <p:grpSp>
          <p:nvGrpSpPr>
            <p:cNvPr id="16" name="Group 15">
              <a:extLst>
                <a:ext uri="{FF2B5EF4-FFF2-40B4-BE49-F238E27FC236}">
                  <a16:creationId xmlns:a16="http://schemas.microsoft.com/office/drawing/2014/main" id="{7F2C48FF-B1DF-4BF8-AA39-B8A9807BB70D}"/>
                </a:ext>
              </a:extLst>
            </p:cNvPr>
            <p:cNvGrpSpPr/>
            <p:nvPr/>
          </p:nvGrpSpPr>
          <p:grpSpPr>
            <a:xfrm>
              <a:off x="4334933" y="4190603"/>
              <a:ext cx="3522133" cy="641350"/>
              <a:chOff x="3657599" y="3430852"/>
              <a:chExt cx="3522133" cy="641350"/>
            </a:xfrm>
            <a:grpFill/>
          </p:grpSpPr>
          <p:sp>
            <p:nvSpPr>
              <p:cNvPr id="20" name="Rectangle: Rounded Corners 19">
                <a:extLst>
                  <a:ext uri="{FF2B5EF4-FFF2-40B4-BE49-F238E27FC236}">
                    <a16:creationId xmlns:a16="http://schemas.microsoft.com/office/drawing/2014/main" id="{AA49741E-8B5D-4241-AABD-43AA9945757B}"/>
                  </a:ext>
                </a:extLst>
              </p:cNvPr>
              <p:cNvSpPr/>
              <p:nvPr/>
            </p:nvSpPr>
            <p:spPr>
              <a:xfrm>
                <a:off x="3657599" y="3430852"/>
                <a:ext cx="3522133" cy="641350"/>
              </a:xfrm>
              <a:prstGeom prst="roundRect">
                <a:avLst/>
              </a:prstGeom>
              <a:grp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1" name="Rectangle: Rounded Corners 12">
                <a:extLst>
                  <a:ext uri="{FF2B5EF4-FFF2-40B4-BE49-F238E27FC236}">
                    <a16:creationId xmlns:a16="http://schemas.microsoft.com/office/drawing/2014/main" id="{AF125288-BE93-4067-909F-70D79C8D7FBA}"/>
                  </a:ext>
                </a:extLst>
              </p:cNvPr>
              <p:cNvSpPr txBox="1"/>
              <p:nvPr/>
            </p:nvSpPr>
            <p:spPr>
              <a:xfrm>
                <a:off x="3688907" y="3462160"/>
                <a:ext cx="3459517" cy="57873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600" kern="1200" dirty="0">
                    <a:solidFill>
                      <a:schemeClr val="tx1"/>
                    </a:solidFill>
                  </a:rPr>
                  <a:t>Other </a:t>
                </a:r>
                <a:r>
                  <a:rPr lang="en-GB" sz="1600" kern="1200" dirty="0">
                    <a:solidFill>
                      <a:schemeClr val="tx1"/>
                    </a:solidFill>
                    <a:latin typeface="Calibri" panose="020F0502020204030204"/>
                    <a:ea typeface="+mn-ea"/>
                    <a:cs typeface="+mn-cs"/>
                  </a:rPr>
                  <a:t>community</a:t>
                </a:r>
                <a:r>
                  <a:rPr lang="en-GB" sz="1600" kern="1200" dirty="0">
                    <a:solidFill>
                      <a:schemeClr val="tx1"/>
                    </a:solidFill>
                  </a:rPr>
                  <a:t> hubs</a:t>
                </a:r>
                <a:endParaRPr lang="en-GB" sz="1600" kern="1200" dirty="0">
                  <a:solidFill>
                    <a:prstClr val="black"/>
                  </a:solidFill>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0C629725-C5EB-46F2-858F-6EE97E959B76}"/>
                </a:ext>
              </a:extLst>
            </p:cNvPr>
            <p:cNvGrpSpPr/>
            <p:nvPr/>
          </p:nvGrpSpPr>
          <p:grpSpPr>
            <a:xfrm>
              <a:off x="4334933" y="4912122"/>
              <a:ext cx="3522133" cy="641350"/>
              <a:chOff x="3657599" y="4152371"/>
              <a:chExt cx="3522133" cy="641350"/>
            </a:xfrm>
            <a:grpFill/>
          </p:grpSpPr>
          <p:sp>
            <p:nvSpPr>
              <p:cNvPr id="18" name="Rectangle: Rounded Corners 17">
                <a:extLst>
                  <a:ext uri="{FF2B5EF4-FFF2-40B4-BE49-F238E27FC236}">
                    <a16:creationId xmlns:a16="http://schemas.microsoft.com/office/drawing/2014/main" id="{5C8EDC0F-AFCB-4078-9D14-9952850569D7}"/>
                  </a:ext>
                </a:extLst>
              </p:cNvPr>
              <p:cNvSpPr/>
              <p:nvPr/>
            </p:nvSpPr>
            <p:spPr>
              <a:xfrm>
                <a:off x="3657599" y="4152371"/>
                <a:ext cx="3522133" cy="641350"/>
              </a:xfrm>
              <a:prstGeom prst="roundRect">
                <a:avLst/>
              </a:prstGeom>
              <a:grp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9" name="Rectangle: Rounded Corners 14">
                <a:extLst>
                  <a:ext uri="{FF2B5EF4-FFF2-40B4-BE49-F238E27FC236}">
                    <a16:creationId xmlns:a16="http://schemas.microsoft.com/office/drawing/2014/main" id="{61BDEA98-35A4-44B2-8514-52A60EA90AAD}"/>
                  </a:ext>
                </a:extLst>
              </p:cNvPr>
              <p:cNvSpPr txBox="1"/>
              <p:nvPr/>
            </p:nvSpPr>
            <p:spPr>
              <a:xfrm>
                <a:off x="3688907" y="4183679"/>
                <a:ext cx="3459517" cy="57873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600" kern="1200" dirty="0">
                    <a:solidFill>
                      <a:schemeClr val="tx1"/>
                    </a:solidFill>
                    <a:latin typeface="Calibri" panose="020F0502020204030204"/>
                    <a:ea typeface="+mn-ea"/>
                    <a:cs typeface="+mn-cs"/>
                  </a:rPr>
                  <a:t>Digital</a:t>
                </a:r>
                <a:endParaRPr lang="en-GB" sz="1600" kern="1200" dirty="0">
                  <a:solidFill>
                    <a:schemeClr val="tx1"/>
                  </a:solidFill>
                </a:endParaRPr>
              </a:p>
            </p:txBody>
          </p:sp>
        </p:grpSp>
      </p:grpSp>
      <p:grpSp>
        <p:nvGrpSpPr>
          <p:cNvPr id="28" name="Group 27">
            <a:extLst>
              <a:ext uri="{FF2B5EF4-FFF2-40B4-BE49-F238E27FC236}">
                <a16:creationId xmlns:a16="http://schemas.microsoft.com/office/drawing/2014/main" id="{792244D5-5959-4ED7-8EBB-2B07421C23F7}"/>
              </a:ext>
            </a:extLst>
          </p:cNvPr>
          <p:cNvGrpSpPr/>
          <p:nvPr/>
        </p:nvGrpSpPr>
        <p:grpSpPr>
          <a:xfrm>
            <a:off x="5591061" y="3059623"/>
            <a:ext cx="1751851" cy="2016190"/>
            <a:chOff x="7701625" y="2748984"/>
            <a:chExt cx="1751851" cy="2016190"/>
          </a:xfrm>
          <a:solidFill>
            <a:schemeClr val="bg2">
              <a:lumMod val="75000"/>
            </a:schemeClr>
          </a:solidFill>
        </p:grpSpPr>
        <p:sp>
          <p:nvSpPr>
            <p:cNvPr id="29" name="Rectangle: Rounded Corners 28">
              <a:extLst>
                <a:ext uri="{FF2B5EF4-FFF2-40B4-BE49-F238E27FC236}">
                  <a16:creationId xmlns:a16="http://schemas.microsoft.com/office/drawing/2014/main" id="{AF7C4DAC-3621-4596-9E60-53B5E45762F3}"/>
                </a:ext>
              </a:extLst>
            </p:cNvPr>
            <p:cNvSpPr/>
            <p:nvPr/>
          </p:nvSpPr>
          <p:spPr>
            <a:xfrm>
              <a:off x="7701625" y="4309282"/>
              <a:ext cx="1746060" cy="455892"/>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Peer Support / Expert Patients</a:t>
              </a:r>
            </a:p>
          </p:txBody>
        </p:sp>
        <p:sp>
          <p:nvSpPr>
            <p:cNvPr id="31" name="Rectangle: Rounded Corners 30">
              <a:extLst>
                <a:ext uri="{FF2B5EF4-FFF2-40B4-BE49-F238E27FC236}">
                  <a16:creationId xmlns:a16="http://schemas.microsoft.com/office/drawing/2014/main" id="{A88A3F38-73B6-457D-82B9-7879A55524F3}"/>
                </a:ext>
              </a:extLst>
            </p:cNvPr>
            <p:cNvSpPr/>
            <p:nvPr/>
          </p:nvSpPr>
          <p:spPr>
            <a:xfrm>
              <a:off x="7707416" y="3414170"/>
              <a:ext cx="1746060" cy="730065"/>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Volunteers / Befrienders / Buddies</a:t>
              </a:r>
            </a:p>
          </p:txBody>
        </p:sp>
        <p:sp>
          <p:nvSpPr>
            <p:cNvPr id="32" name="Rectangle: Rounded Corners 31">
              <a:extLst>
                <a:ext uri="{FF2B5EF4-FFF2-40B4-BE49-F238E27FC236}">
                  <a16:creationId xmlns:a16="http://schemas.microsoft.com/office/drawing/2014/main" id="{DD2CAF70-8618-4262-AE0F-AE26FD3586E1}"/>
                </a:ext>
              </a:extLst>
            </p:cNvPr>
            <p:cNvSpPr/>
            <p:nvPr/>
          </p:nvSpPr>
          <p:spPr>
            <a:xfrm>
              <a:off x="7707416" y="2748984"/>
              <a:ext cx="1746060" cy="494607"/>
            </a:xfrm>
            <a:prstGeom prst="round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Support Workers</a:t>
              </a:r>
            </a:p>
          </p:txBody>
        </p:sp>
      </p:grpSp>
      <p:sp>
        <p:nvSpPr>
          <p:cNvPr id="34" name="Title 1">
            <a:extLst>
              <a:ext uri="{FF2B5EF4-FFF2-40B4-BE49-F238E27FC236}">
                <a16:creationId xmlns:a16="http://schemas.microsoft.com/office/drawing/2014/main" id="{36654AAE-BDB4-41E0-A276-B7F992090494}"/>
              </a:ext>
            </a:extLst>
          </p:cNvPr>
          <p:cNvSpPr txBox="1">
            <a:spLocks/>
          </p:cNvSpPr>
          <p:nvPr/>
        </p:nvSpPr>
        <p:spPr>
          <a:xfrm>
            <a:off x="248478" y="278539"/>
            <a:ext cx="11586766" cy="664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chemeClr val="accent2"/>
                </a:solidFill>
                <a:latin typeface="Arial" panose="020B0604020202020204" pitchFamily="34" charset="0"/>
                <a:cs typeface="Arial" panose="020B0604020202020204" pitchFamily="34" charset="0"/>
              </a:rPr>
              <a:t>Sunflower Project</a:t>
            </a:r>
          </a:p>
        </p:txBody>
      </p:sp>
      <p:pic>
        <p:nvPicPr>
          <p:cNvPr id="35" name="Picture 34">
            <a:extLst>
              <a:ext uri="{FF2B5EF4-FFF2-40B4-BE49-F238E27FC236}">
                <a16:creationId xmlns:a16="http://schemas.microsoft.com/office/drawing/2014/main" id="{D5364B6A-A04D-45B6-8324-EBDA8B8F58AB}"/>
              </a:ext>
            </a:extLst>
          </p:cNvPr>
          <p:cNvPicPr>
            <a:picLocks noChangeAspect="1"/>
          </p:cNvPicPr>
          <p:nvPr/>
        </p:nvPicPr>
        <p:blipFill>
          <a:blip r:embed="rId7"/>
          <a:stretch>
            <a:fillRect/>
          </a:stretch>
        </p:blipFill>
        <p:spPr>
          <a:xfrm>
            <a:off x="9314409" y="221022"/>
            <a:ext cx="2520835" cy="599753"/>
          </a:xfrm>
          <a:prstGeom prst="rect">
            <a:avLst/>
          </a:prstGeom>
        </p:spPr>
      </p:pic>
    </p:spTree>
    <p:extLst>
      <p:ext uri="{BB962C8B-B14F-4D97-AF65-F5344CB8AC3E}">
        <p14:creationId xmlns:p14="http://schemas.microsoft.com/office/powerpoint/2010/main" val="344103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96E82E-47D8-409C-8E8D-10B38A316427}"/>
              </a:ext>
            </a:extLst>
          </p:cNvPr>
          <p:cNvSpPr txBox="1"/>
          <p:nvPr/>
        </p:nvSpPr>
        <p:spPr>
          <a:xfrm>
            <a:off x="276860" y="1059306"/>
            <a:ext cx="7178040" cy="461665"/>
          </a:xfrm>
          <a:prstGeom prst="rect">
            <a:avLst/>
          </a:prstGeom>
          <a:noFill/>
        </p:spPr>
        <p:txBody>
          <a:bodyPr wrap="square" rtlCol="0">
            <a:spAutoFit/>
          </a:bodyPr>
          <a:lstStyle/>
          <a:p>
            <a:r>
              <a:rPr lang="en-GB" sz="2400" b="1" dirty="0">
                <a:solidFill>
                  <a:srgbClr val="59696E"/>
                </a:solidFill>
                <a:latin typeface="Arial" panose="020B0604020202020204" pitchFamily="34" charset="0"/>
                <a:cs typeface="Arial" panose="020B0604020202020204" pitchFamily="34" charset="0"/>
              </a:rPr>
              <a:t>In Scope</a:t>
            </a:r>
          </a:p>
        </p:txBody>
      </p:sp>
      <p:sp>
        <p:nvSpPr>
          <p:cNvPr id="8" name="Content Placeholder 2">
            <a:extLst>
              <a:ext uri="{FF2B5EF4-FFF2-40B4-BE49-F238E27FC236}">
                <a16:creationId xmlns:a16="http://schemas.microsoft.com/office/drawing/2014/main" id="{A9124CB2-7811-4599-826A-CCF57D0AF952}"/>
              </a:ext>
            </a:extLst>
          </p:cNvPr>
          <p:cNvSpPr>
            <a:spLocks noGrp="1"/>
          </p:cNvSpPr>
          <p:nvPr>
            <p:ph idx="1"/>
          </p:nvPr>
        </p:nvSpPr>
        <p:spPr>
          <a:xfrm>
            <a:off x="965365" y="1631805"/>
            <a:ext cx="10515600" cy="2525762"/>
          </a:xfrm>
        </p:spPr>
        <p:txBody>
          <a:bodyPr>
            <a:normAutofit lnSpcReduction="10000"/>
          </a:bodyPr>
          <a:lstStyle/>
          <a:p>
            <a:pPr>
              <a:buFont typeface="Wingdings" panose="05000000000000000000" pitchFamily="2" charset="2"/>
              <a:buChar char="Ø"/>
            </a:pPr>
            <a:r>
              <a:rPr lang="en-GB" sz="2200" dirty="0"/>
              <a:t>MINT Grants £200K </a:t>
            </a:r>
          </a:p>
          <a:p>
            <a:pPr>
              <a:buFont typeface="Wingdings" panose="05000000000000000000" pitchFamily="2" charset="2"/>
              <a:buChar char="Ø"/>
            </a:pPr>
            <a:r>
              <a:rPr lang="en-GB" sz="2200" dirty="0"/>
              <a:t>MINT Grants for Young People £72K</a:t>
            </a:r>
          </a:p>
          <a:p>
            <a:pPr>
              <a:buFont typeface="Wingdings" panose="05000000000000000000" pitchFamily="2" charset="2"/>
              <a:buChar char="Ø"/>
            </a:pPr>
            <a:r>
              <a:rPr lang="en-GB" sz="2200" dirty="0"/>
              <a:t>The CCG are funding £50K for VCSE grants towards ICP Priorities</a:t>
            </a:r>
          </a:p>
          <a:p>
            <a:pPr>
              <a:buFont typeface="Wingdings" panose="05000000000000000000" pitchFamily="2" charset="2"/>
              <a:buChar char="Ø"/>
            </a:pPr>
            <a:r>
              <a:rPr lang="en-GB" sz="2200" dirty="0"/>
              <a:t>WLT Wellbeing Network provision moving into the VCSE</a:t>
            </a:r>
          </a:p>
          <a:p>
            <a:pPr>
              <a:buFont typeface="Wingdings" panose="05000000000000000000" pitchFamily="2" charset="2"/>
              <a:buChar char="Ø"/>
            </a:pPr>
            <a:r>
              <a:rPr lang="en-GB" sz="2200" dirty="0"/>
              <a:t>Plans for WLT Forensic grants</a:t>
            </a:r>
          </a:p>
          <a:p>
            <a:pPr>
              <a:buFont typeface="Wingdings" panose="05000000000000000000" pitchFamily="2" charset="2"/>
              <a:buChar char="Ø"/>
            </a:pPr>
            <a:r>
              <a:rPr lang="en-GB" sz="2200" dirty="0"/>
              <a:t>Hestia and other VCSE Community Contracts</a:t>
            </a:r>
          </a:p>
          <a:p>
            <a:pPr>
              <a:buFont typeface="Wingdings" panose="05000000000000000000" pitchFamily="2" charset="2"/>
              <a:buChar char="Ø"/>
            </a:pPr>
            <a:endParaRPr lang="en-GB" sz="2200" dirty="0"/>
          </a:p>
          <a:p>
            <a:pPr marL="0" indent="0">
              <a:buNone/>
            </a:pPr>
            <a:endParaRPr lang="en-GB" sz="2000" dirty="0"/>
          </a:p>
        </p:txBody>
      </p:sp>
      <p:sp>
        <p:nvSpPr>
          <p:cNvPr id="9" name="TextBox 8">
            <a:extLst>
              <a:ext uri="{FF2B5EF4-FFF2-40B4-BE49-F238E27FC236}">
                <a16:creationId xmlns:a16="http://schemas.microsoft.com/office/drawing/2014/main" id="{9A395B76-EB67-4003-BFBE-774D2D468B81}"/>
              </a:ext>
            </a:extLst>
          </p:cNvPr>
          <p:cNvSpPr txBox="1"/>
          <p:nvPr/>
        </p:nvSpPr>
        <p:spPr>
          <a:xfrm>
            <a:off x="429782" y="4122079"/>
            <a:ext cx="11586766" cy="2862322"/>
          </a:xfrm>
          <a:prstGeom prst="rect">
            <a:avLst/>
          </a:prstGeom>
          <a:noFill/>
        </p:spPr>
        <p:txBody>
          <a:bodyPr wrap="square" rtlCol="0">
            <a:spAutoFit/>
          </a:bodyPr>
          <a:lstStyle/>
          <a:p>
            <a:pPr algn="ctr" rtl="0"/>
            <a:r>
              <a:rPr lang="en-GB" sz="2400" b="1" dirty="0">
                <a:solidFill>
                  <a:srgbClr val="FFC628"/>
                </a:solidFill>
                <a:effectLst/>
                <a:latin typeface="Arial" panose="020B0604020202020204" pitchFamily="34" charset="0"/>
                <a:cs typeface="Arial" panose="020B0604020202020204" pitchFamily="34" charset="0"/>
              </a:rPr>
              <a:t>The Sunflower vision is to commission for an even more vibrant VCSE offer and work together in partnership to deliver on the Community Solutions agenda incorporating Health agendas</a:t>
            </a:r>
            <a:endParaRPr lang="en-GB" sz="2400" b="1" dirty="0">
              <a:effectLst/>
              <a:latin typeface="Arial" panose="020B0604020202020204" pitchFamily="34" charset="0"/>
              <a:cs typeface="Arial" panose="020B0604020202020204" pitchFamily="34" charset="0"/>
            </a:endParaRPr>
          </a:p>
          <a:p>
            <a:pPr algn="ctr" rtl="0"/>
            <a:r>
              <a:rPr lang="en-GB" sz="2400" b="1" dirty="0">
                <a:solidFill>
                  <a:srgbClr val="FFC628"/>
                </a:solidFill>
                <a:effectLst/>
                <a:latin typeface="Arial" panose="020B0604020202020204" pitchFamily="34" charset="0"/>
                <a:cs typeface="Arial" panose="020B0604020202020204" pitchFamily="34" charset="0"/>
              </a:rPr>
              <a:t>(Integrated Care Partnership, MINT, and Social Prescribing)</a:t>
            </a:r>
            <a:endParaRPr lang="en-GB" sz="2400" b="1" dirty="0">
              <a:effectLst/>
              <a:latin typeface="Arial" panose="020B0604020202020204" pitchFamily="34" charset="0"/>
              <a:cs typeface="Arial" panose="020B0604020202020204" pitchFamily="34" charset="0"/>
            </a:endParaRPr>
          </a:p>
          <a:p>
            <a:pPr algn="ctr" rtl="0"/>
            <a:br>
              <a:rPr lang="en-GB" sz="2800" b="1" dirty="0">
                <a:latin typeface="Arial" panose="020B0604020202020204" pitchFamily="34" charset="0"/>
                <a:cs typeface="Arial" panose="020B0604020202020204" pitchFamily="34" charset="0"/>
              </a:rPr>
            </a:br>
            <a:endParaRPr lang="en-GB" sz="2800" b="1" dirty="0">
              <a:latin typeface="Arial" panose="020B0604020202020204" pitchFamily="34" charset="0"/>
              <a:cs typeface="Arial" panose="020B0604020202020204" pitchFamily="34" charset="0"/>
            </a:endParaRPr>
          </a:p>
          <a:p>
            <a:pPr algn="ctr"/>
            <a:endParaRPr lang="en-GB" sz="2800" b="1" dirty="0">
              <a:solidFill>
                <a:schemeClr val="accent2"/>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D589D4-9AD7-4769-9FAF-5F7082A27B8D}"/>
              </a:ext>
            </a:extLst>
          </p:cNvPr>
          <p:cNvSpPr txBox="1">
            <a:spLocks/>
          </p:cNvSpPr>
          <p:nvPr/>
        </p:nvSpPr>
        <p:spPr>
          <a:xfrm>
            <a:off x="248478" y="278539"/>
            <a:ext cx="11586766" cy="664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chemeClr val="accent2"/>
                </a:solidFill>
                <a:latin typeface="Arial" panose="020B0604020202020204" pitchFamily="34" charset="0"/>
                <a:cs typeface="Arial" panose="020B0604020202020204" pitchFamily="34" charset="0"/>
              </a:rPr>
              <a:t>Sunflower Project</a:t>
            </a:r>
          </a:p>
        </p:txBody>
      </p:sp>
      <p:pic>
        <p:nvPicPr>
          <p:cNvPr id="7" name="Picture 6">
            <a:extLst>
              <a:ext uri="{FF2B5EF4-FFF2-40B4-BE49-F238E27FC236}">
                <a16:creationId xmlns:a16="http://schemas.microsoft.com/office/drawing/2014/main" id="{C5B0E72F-1E5E-4E91-B1E9-AD730E7EC784}"/>
              </a:ext>
            </a:extLst>
          </p:cNvPr>
          <p:cNvPicPr>
            <a:picLocks noChangeAspect="1"/>
          </p:cNvPicPr>
          <p:nvPr/>
        </p:nvPicPr>
        <p:blipFill>
          <a:blip r:embed="rId4"/>
          <a:stretch>
            <a:fillRect/>
          </a:stretch>
        </p:blipFill>
        <p:spPr>
          <a:xfrm>
            <a:off x="9314409" y="221022"/>
            <a:ext cx="2520835" cy="599753"/>
          </a:xfrm>
          <a:prstGeom prst="rect">
            <a:avLst/>
          </a:prstGeom>
        </p:spPr>
      </p:pic>
    </p:spTree>
    <p:extLst>
      <p:ext uri="{BB962C8B-B14F-4D97-AF65-F5344CB8AC3E}">
        <p14:creationId xmlns:p14="http://schemas.microsoft.com/office/powerpoint/2010/main" val="163961811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ne Hounslow">
      <a:dk1>
        <a:srgbClr val="000000"/>
      </a:dk1>
      <a:lt1>
        <a:srgbClr val="FFFFFF"/>
      </a:lt1>
      <a:dk2>
        <a:srgbClr val="44546A"/>
      </a:dk2>
      <a:lt2>
        <a:srgbClr val="E7E6E6"/>
      </a:lt2>
      <a:accent1>
        <a:srgbClr val="F14C7E"/>
      </a:accent1>
      <a:accent2>
        <a:srgbClr val="FFC628"/>
      </a:accent2>
      <a:accent3>
        <a:srgbClr val="0097CE"/>
      </a:accent3>
      <a:accent4>
        <a:srgbClr val="45C2B1"/>
      </a:accent4>
      <a:accent5>
        <a:srgbClr val="C29FD8"/>
      </a:accent5>
      <a:accent6>
        <a:srgbClr val="122B40"/>
      </a:accent6>
      <a:hlink>
        <a:srgbClr val="AB0A3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H Slides-Health and Well-being-V2.pptx" id="{6AFCBF97-98E2-4D63-8E93-AA127DE4CDAC}" vid="{CBD45F89-0F9C-45D7-8815-E9B5BF73F08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ne Hounslow">
    <a:dk1>
      <a:srgbClr val="000000"/>
    </a:dk1>
    <a:lt1>
      <a:srgbClr val="FFFFFF"/>
    </a:lt1>
    <a:dk2>
      <a:srgbClr val="44546A"/>
    </a:dk2>
    <a:lt2>
      <a:srgbClr val="E7E6E6"/>
    </a:lt2>
    <a:accent1>
      <a:srgbClr val="F14C7E"/>
    </a:accent1>
    <a:accent2>
      <a:srgbClr val="FFC628"/>
    </a:accent2>
    <a:accent3>
      <a:srgbClr val="0097CE"/>
    </a:accent3>
    <a:accent4>
      <a:srgbClr val="45C2B1"/>
    </a:accent4>
    <a:accent5>
      <a:srgbClr val="C29FD8"/>
    </a:accent5>
    <a:accent6>
      <a:srgbClr val="122B40"/>
    </a:accent6>
    <a:hlink>
      <a:srgbClr val="AB0A3C"/>
    </a:hlink>
    <a:folHlink>
      <a:srgbClr val="954F72"/>
    </a:folHlink>
  </a:clrScheme>
</a:themeOverride>
</file>

<file path=ppt/theme/themeOverride2.xml><?xml version="1.0" encoding="utf-8"?>
<a:themeOverride xmlns:a="http://schemas.openxmlformats.org/drawingml/2006/main">
  <a:clrScheme name="One Hounslow">
    <a:dk1>
      <a:srgbClr val="000000"/>
    </a:dk1>
    <a:lt1>
      <a:srgbClr val="FFFFFF"/>
    </a:lt1>
    <a:dk2>
      <a:srgbClr val="44546A"/>
    </a:dk2>
    <a:lt2>
      <a:srgbClr val="E7E6E6"/>
    </a:lt2>
    <a:accent1>
      <a:srgbClr val="F14C7E"/>
    </a:accent1>
    <a:accent2>
      <a:srgbClr val="FFC628"/>
    </a:accent2>
    <a:accent3>
      <a:srgbClr val="0097CE"/>
    </a:accent3>
    <a:accent4>
      <a:srgbClr val="45C2B1"/>
    </a:accent4>
    <a:accent5>
      <a:srgbClr val="C29FD8"/>
    </a:accent5>
    <a:accent6>
      <a:srgbClr val="122B40"/>
    </a:accent6>
    <a:hlink>
      <a:srgbClr val="AB0A3C"/>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93091717B5F74B98AA4BD20A6E3B73" ma:contentTypeVersion="2" ma:contentTypeDescription="Create a new document." ma:contentTypeScope="" ma:versionID="671ed49cde0adc537a1217ec22a41e2d">
  <xsd:schema xmlns:xsd="http://www.w3.org/2001/XMLSchema" xmlns:xs="http://www.w3.org/2001/XMLSchema" xmlns:p="http://schemas.microsoft.com/office/2006/metadata/properties" xmlns:ns2="76cd7594-347f-419b-aeab-7c2666dbe739" targetNamespace="http://schemas.microsoft.com/office/2006/metadata/properties" ma:root="true" ma:fieldsID="caea7e142fc00944a57f9b6f1f72c440" ns2:_="">
    <xsd:import namespace="76cd7594-347f-419b-aeab-7c2666dbe73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d7594-347f-419b-aeab-7c2666dbe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65A482-57C1-44ED-A73A-9E55F9D03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d7594-347f-419b-aeab-7c2666dbe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7842D5-02FA-46B7-A8A9-D632A36799ED}">
  <ds:schemaRefs>
    <ds:schemaRef ds:uri="http://schemas.microsoft.com/sharepoint/v3/contenttype/forms"/>
  </ds:schemaRefs>
</ds:datastoreItem>
</file>

<file path=customXml/itemProps3.xml><?xml version="1.0" encoding="utf-8"?>
<ds:datastoreItem xmlns:ds="http://schemas.openxmlformats.org/officeDocument/2006/customXml" ds:itemID="{664E4336-DC33-45A4-A6B1-46BCE8D8FBF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OH Slides-Health and Well-being-V2</Template>
  <TotalTime>3999</TotalTime>
  <Words>1350</Words>
  <Application>Microsoft Office PowerPoint</Application>
  <PresentationFormat>Widescreen</PresentationFormat>
  <Paragraphs>166</Paragraphs>
  <Slides>18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Century Gothic</vt:lpstr>
      <vt:lpstr>Courier New</vt:lpstr>
      <vt:lpstr>Roboto</vt:lpstr>
      <vt:lpstr>Wingdings</vt:lpstr>
      <vt:lpstr>Office Theme</vt:lpstr>
      <vt:lpstr>1_Office Theme</vt:lpstr>
      <vt:lpstr>Hounslow Resident Engagement Project</vt:lpstr>
      <vt:lpstr>Agenda </vt:lpstr>
      <vt:lpstr>PowerPoint Presentation</vt:lpstr>
      <vt:lpstr>Sunflower Project</vt:lpstr>
      <vt:lpstr>PowerPoint Presentation</vt:lpstr>
      <vt:lpstr>Sunflower Project</vt:lpstr>
      <vt:lpstr>Sunflower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Sunflower Board</dc:title>
  <dc:creator>Hannah Tang</dc:creator>
  <cp:lastModifiedBy>Hannah Tang</cp:lastModifiedBy>
  <cp:revision>32</cp:revision>
  <dcterms:created xsi:type="dcterms:W3CDTF">2022-02-23T12:06:15Z</dcterms:created>
  <dcterms:modified xsi:type="dcterms:W3CDTF">2022-03-24T12:19:33Z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0x010100DA93091717B5F74B98AA4BD20A6E3B73</vt:lpwstr>
  </property>
</Properties>
</file>