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3">
  <p:sldMasterIdLst>
    <p:sldMasterId id="2147483783" r:id="rId4"/>
  </p:sldMasterIdLst>
  <p:notesMasterIdLst>
    <p:notesMasterId r:id="rId22"/>
  </p:notesMasterIdLst>
  <p:handoutMasterIdLst>
    <p:handoutMasterId r:id="rId23"/>
  </p:handoutMasterIdLst>
  <p:sldIdLst>
    <p:sldId id="973" r:id="rId5"/>
    <p:sldId id="1007" r:id="rId6"/>
    <p:sldId id="1023" r:id="rId7"/>
    <p:sldId id="1009" r:id="rId8"/>
    <p:sldId id="1024" r:id="rId9"/>
    <p:sldId id="1031" r:id="rId10"/>
    <p:sldId id="1039" r:id="rId11"/>
    <p:sldId id="1026" r:id="rId12"/>
    <p:sldId id="1017" r:id="rId13"/>
    <p:sldId id="1016" r:id="rId14"/>
    <p:sldId id="1027" r:id="rId15"/>
    <p:sldId id="1033" r:id="rId16"/>
    <p:sldId id="1015" r:id="rId17"/>
    <p:sldId id="1037" r:id="rId18"/>
    <p:sldId id="1040" r:id="rId19"/>
    <p:sldId id="1013" r:id="rId20"/>
    <p:sldId id="1041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Title" id="{75BC02C0-396C-44E1-8B19-848B2EA8E51C}">
          <p14:sldIdLst>
            <p14:sldId id="973"/>
            <p14:sldId id="1007"/>
            <p14:sldId id="1023"/>
            <p14:sldId id="1009"/>
            <p14:sldId id="1024"/>
            <p14:sldId id="1031"/>
            <p14:sldId id="1039"/>
            <p14:sldId id="1026"/>
            <p14:sldId id="1017"/>
            <p14:sldId id="1016"/>
            <p14:sldId id="1027"/>
            <p14:sldId id="1033"/>
            <p14:sldId id="1015"/>
            <p14:sldId id="1037"/>
            <p14:sldId id="1040"/>
            <p14:sldId id="1013"/>
            <p14:sldId id="10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10">
          <p15:clr>
            <a:srgbClr val="A4A3A4"/>
          </p15:clr>
        </p15:guide>
        <p15:guide id="2" orient="horz" pos="1393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258">
          <p15:clr>
            <a:srgbClr val="A4A3A4"/>
          </p15:clr>
        </p15:guide>
        <p15:guide id="5" orient="horz" pos="2981">
          <p15:clr>
            <a:srgbClr val="A4A3A4"/>
          </p15:clr>
        </p15:guide>
        <p15:guide id="6" orient="horz" pos="2074">
          <p15:clr>
            <a:srgbClr val="A4A3A4"/>
          </p15:clr>
        </p15:guide>
        <p15:guide id="7" orient="horz" pos="1847">
          <p15:clr>
            <a:srgbClr val="A4A3A4"/>
          </p15:clr>
        </p15:guide>
        <p15:guide id="8" orient="horz" pos="940">
          <p15:clr>
            <a:srgbClr val="A4A3A4"/>
          </p15:clr>
        </p15:guide>
        <p15:guide id="9" orient="horz" pos="34">
          <p15:clr>
            <a:srgbClr val="A4A3A4"/>
          </p15:clr>
        </p15:guide>
        <p15:guide id="10" orient="horz" pos="2255">
          <p15:clr>
            <a:srgbClr val="A4A3A4"/>
          </p15:clr>
        </p15:guide>
        <p15:guide id="11" orient="horz" pos="713">
          <p15:clr>
            <a:srgbClr val="A4A3A4"/>
          </p15:clr>
        </p15:guide>
        <p15:guide id="12" orient="horz" pos="1166">
          <p15:clr>
            <a:srgbClr val="A4A3A4"/>
          </p15:clr>
        </p15:guide>
        <p15:guide id="13" orient="horz" pos="1620">
          <p15:clr>
            <a:srgbClr val="A4A3A4"/>
          </p15:clr>
        </p15:guide>
        <p15:guide id="14" orient="horz" pos="2300">
          <p15:clr>
            <a:srgbClr val="A4A3A4"/>
          </p15:clr>
        </p15:guide>
        <p15:guide id="15" orient="horz" pos="2527">
          <p15:clr>
            <a:srgbClr val="A4A3A4"/>
          </p15:clr>
        </p15:guide>
        <p15:guide id="16" orient="horz" pos="174">
          <p15:clr>
            <a:srgbClr val="A4A3A4"/>
          </p15:clr>
        </p15:guide>
        <p15:guide id="17" orient="horz" pos="1080">
          <p15:clr>
            <a:srgbClr val="A4A3A4"/>
          </p15:clr>
        </p15:guide>
        <p15:guide id="18" orient="horz" pos="486">
          <p15:clr>
            <a:srgbClr val="A4A3A4"/>
          </p15:clr>
        </p15:guide>
        <p15:guide id="19" pos="158">
          <p15:clr>
            <a:srgbClr val="A4A3A4"/>
          </p15:clr>
        </p15:guide>
        <p15:guide id="20" pos="5731">
          <p15:clr>
            <a:srgbClr val="A4A3A4"/>
          </p15:clr>
        </p15:guide>
        <p15:guide id="21" pos="1519">
          <p15:clr>
            <a:srgbClr val="A4A3A4"/>
          </p15:clr>
        </p15:guide>
        <p15:guide id="22" pos="4241">
          <p15:clr>
            <a:srgbClr val="A4A3A4"/>
          </p15:clr>
        </p15:guide>
        <p15:guide id="23" pos="3107">
          <p15:clr>
            <a:srgbClr val="A4A3A4"/>
          </p15:clr>
        </p15:guide>
        <p15:guide id="24" pos="4468">
          <p15:clr>
            <a:srgbClr val="A4A3A4"/>
          </p15:clr>
        </p15:guide>
        <p15:guide id="25" pos="839">
          <p15:clr>
            <a:srgbClr val="A4A3A4"/>
          </p15:clr>
        </p15:guide>
        <p15:guide id="26" pos="2880">
          <p15:clr>
            <a:srgbClr val="A4A3A4"/>
          </p15:clr>
        </p15:guide>
        <p15:guide id="27" pos="1066">
          <p15:clr>
            <a:srgbClr val="A4A3A4"/>
          </p15:clr>
        </p15:guide>
        <p15:guide id="28" pos="1292">
          <p15:clr>
            <a:srgbClr val="A4A3A4"/>
          </p15:clr>
        </p15:guide>
        <p15:guide id="29" pos="29">
          <p15:clr>
            <a:srgbClr val="A4A3A4"/>
          </p15:clr>
        </p15:guide>
        <p15:guide id="30" pos="3334">
          <p15:clr>
            <a:srgbClr val="A4A3A4"/>
          </p15:clr>
        </p15:guide>
        <p15:guide id="31" pos="3552">
          <p15:clr>
            <a:srgbClr val="A4A3A4"/>
          </p15:clr>
        </p15:guide>
        <p15:guide id="32" pos="3787">
          <p15:clr>
            <a:srgbClr val="A4A3A4"/>
          </p15:clr>
        </p15:guide>
        <p15:guide id="33" pos="4014">
          <p15:clr>
            <a:srgbClr val="A4A3A4"/>
          </p15:clr>
        </p15:guide>
        <p15:guide id="34" pos="4694">
          <p15:clr>
            <a:srgbClr val="A4A3A4"/>
          </p15:clr>
        </p15:guide>
        <p15:guide id="35" pos="4921">
          <p15:clr>
            <a:srgbClr val="A4A3A4"/>
          </p15:clr>
        </p15:guide>
        <p15:guide id="36" pos="5148">
          <p15:clr>
            <a:srgbClr val="A4A3A4"/>
          </p15:clr>
        </p15:guide>
        <p15:guide id="37" pos="5375">
          <p15:clr>
            <a:srgbClr val="A4A3A4"/>
          </p15:clr>
        </p15:guide>
        <p15:guide id="38" pos="5602">
          <p15:clr>
            <a:srgbClr val="A4A3A4"/>
          </p15:clr>
        </p15:guide>
        <p15:guide id="39" pos="2653">
          <p15:clr>
            <a:srgbClr val="A4A3A4"/>
          </p15:clr>
        </p15:guide>
        <p15:guide id="40" pos="2426">
          <p15:clr>
            <a:srgbClr val="A4A3A4"/>
          </p15:clr>
        </p15:guide>
        <p15:guide id="41" pos="2200">
          <p15:clr>
            <a:srgbClr val="A4A3A4"/>
          </p15:clr>
        </p15:guide>
        <p15:guide id="42" pos="1973">
          <p15:clr>
            <a:srgbClr val="A4A3A4"/>
          </p15:clr>
        </p15:guide>
        <p15:guide id="43" pos="1746">
          <p15:clr>
            <a:srgbClr val="A4A3A4"/>
          </p15:clr>
        </p15:guide>
        <p15:guide id="44" pos="612">
          <p15:clr>
            <a:srgbClr val="A4A3A4"/>
          </p15:clr>
        </p15:guide>
        <p15:guide id="45" pos="385">
          <p15:clr>
            <a:srgbClr val="A4A3A4"/>
          </p15:clr>
        </p15:guide>
        <p15:guide id="46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D88"/>
    <a:srgbClr val="FFD70A"/>
    <a:srgbClr val="FFFF00"/>
    <a:srgbClr val="139BCD"/>
    <a:srgbClr val="DADADA"/>
    <a:srgbClr val="FFFFFF"/>
    <a:srgbClr val="99CC33"/>
    <a:srgbClr val="F5F4F2"/>
    <a:srgbClr val="CBC7BF"/>
    <a:srgbClr val="9F9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1453" autoAdjust="0"/>
  </p:normalViewPr>
  <p:slideViewPr>
    <p:cSldViewPr snapToObjects="1">
      <p:cViewPr varScale="1">
        <p:scale>
          <a:sx n="111" d="100"/>
          <a:sy n="111" d="100"/>
        </p:scale>
        <p:origin x="804" y="84"/>
      </p:cViewPr>
      <p:guideLst>
        <p:guide orient="horz" pos="3210"/>
        <p:guide orient="horz" pos="1393"/>
        <p:guide orient="horz" pos="2754"/>
        <p:guide orient="horz" pos="258"/>
        <p:guide orient="horz" pos="2981"/>
        <p:guide orient="horz" pos="2074"/>
        <p:guide orient="horz" pos="1847"/>
        <p:guide orient="horz" pos="940"/>
        <p:guide orient="horz" pos="34"/>
        <p:guide orient="horz" pos="2255"/>
        <p:guide orient="horz" pos="713"/>
        <p:guide orient="horz" pos="1166"/>
        <p:guide orient="horz" pos="1620"/>
        <p:guide orient="horz" pos="2300"/>
        <p:guide orient="horz" pos="2527"/>
        <p:guide orient="horz" pos="174"/>
        <p:guide orient="horz" pos="1080"/>
        <p:guide orient="horz" pos="486"/>
        <p:guide pos="158"/>
        <p:guide pos="5731"/>
        <p:guide pos="1519"/>
        <p:guide pos="4241"/>
        <p:guide pos="3107"/>
        <p:guide pos="4468"/>
        <p:guide pos="839"/>
        <p:guide pos="2880"/>
        <p:guide pos="1066"/>
        <p:guide pos="1292"/>
        <p:guide pos="29"/>
        <p:guide pos="3334"/>
        <p:guide pos="3552"/>
        <p:guide pos="3787"/>
        <p:guide pos="4014"/>
        <p:guide pos="4694"/>
        <p:guide pos="4921"/>
        <p:guide pos="5148"/>
        <p:guide pos="5375"/>
        <p:guide pos="5602"/>
        <p:guide pos="2653"/>
        <p:guide pos="2426"/>
        <p:guide pos="2200"/>
        <p:guide pos="1973"/>
        <p:guide pos="1746"/>
        <p:guide pos="612"/>
        <p:guide pos="38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notesViewPr>
    <p:cSldViewPr snapToObjects="1"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 baseline="0">
                <a:solidFill>
                  <a:schemeClr val="tx1"/>
                </a:solidFill>
              </a:defRPr>
            </a:pPr>
            <a:r>
              <a:rPr lang="en-US" u="sng" baseline="0" dirty="0">
                <a:solidFill>
                  <a:schemeClr val="tx1"/>
                </a:solidFill>
              </a:rPr>
              <a:t>2018-current cohort (249)= percentage of those participating in the change4life </a:t>
            </a:r>
            <a:r>
              <a:rPr lang="en-US" u="sng" baseline="0" dirty="0" err="1">
                <a:solidFill>
                  <a:schemeClr val="tx1"/>
                </a:solidFill>
              </a:rPr>
              <a:t>programme</a:t>
            </a:r>
            <a:endParaRPr lang="en-US" u="sng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9591985428051"/>
          <c:y val="3.34473624228819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606210289287609"/>
          <c:y val="0.18548082798143611"/>
          <c:w val="0.38888883151901094"/>
          <c:h val="0.81147850270739275"/>
        </c:manualLayout>
      </c:layout>
      <c:pieChart>
        <c:varyColors val="1"/>
        <c:ser>
          <c:idx val="0"/>
          <c:order val="0"/>
          <c:tx>
            <c:strRef>
              <c:f>Sheet2!$A$5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Sheet2!$B$4:$H$4</c:f>
              <c:strCache>
                <c:ptCount val="6"/>
                <c:pt idx="0">
                  <c:v>severely obese 99.6th centile </c:v>
                </c:pt>
                <c:pt idx="1">
                  <c:v>morbidly obese +3.33SD</c:v>
                </c:pt>
                <c:pt idx="2">
                  <c:v>very overweight 98th centile</c:v>
                </c:pt>
                <c:pt idx="3">
                  <c:v>overweight 91st centile</c:v>
                </c:pt>
                <c:pt idx="4">
                  <c:v>underweight below 2nd centile </c:v>
                </c:pt>
                <c:pt idx="5">
                  <c:v>healthy weight </c:v>
                </c:pt>
              </c:strCache>
            </c:strRef>
          </c:cat>
          <c:val>
            <c:numRef>
              <c:f>Sheet2!$B$5:$H$5</c:f>
              <c:numCache>
                <c:formatCode>General</c:formatCode>
                <c:ptCount val="7"/>
                <c:pt idx="0">
                  <c:v>21</c:v>
                </c:pt>
                <c:pt idx="1">
                  <c:v>3</c:v>
                </c:pt>
                <c:pt idx="2">
                  <c:v>25</c:v>
                </c:pt>
                <c:pt idx="3">
                  <c:v>18</c:v>
                </c:pt>
                <c:pt idx="4">
                  <c:v>11</c:v>
                </c:pt>
                <c:pt idx="5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4-486C-B5D6-42F68A44E7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8860291206615931"/>
          <c:y val="0.32961406005489491"/>
          <c:w val="0.30022390357629875"/>
          <c:h val="0.58083248258438691"/>
        </c:manualLayout>
      </c:layout>
      <c:overlay val="0"/>
      <c:spPr>
        <a:effectLst>
          <a:outerShdw blurRad="50800" dist="50800" dir="5400000" algn="ctr" rotWithShape="0">
            <a:schemeClr val="tx1"/>
          </a:outerShdw>
        </a:effectLst>
      </c:spPr>
      <c:txPr>
        <a:bodyPr/>
        <a:lstStyle/>
        <a:p>
          <a:pPr>
            <a:defRPr sz="1200" b="1" i="0" baseline="0">
              <a:solidFill>
                <a:schemeClr val="tx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521AF-FE66-45A0-B2D3-6AF40B1ECBC4}" type="doc">
      <dgm:prSet loTypeId="urn:microsoft.com/office/officeart/2005/8/layout/cycle3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F171392-B1DA-4C25-A3C3-6ECE96F7F492}">
      <dgm:prSet phldrT="[Text]" custT="1"/>
      <dgm:spPr/>
      <dgm:t>
        <a:bodyPr/>
        <a:lstStyle/>
        <a:p>
          <a:r>
            <a:rPr lang="en-GB" sz="1200" b="1" dirty="0"/>
            <a:t>One</a:t>
          </a:r>
          <a:r>
            <a:rPr lang="en-GB" sz="1200" b="1" baseline="0" dirty="0"/>
            <a:t> You Hounslow Digital Platform</a:t>
          </a:r>
          <a:endParaRPr lang="en-GB" sz="1200" b="1" dirty="0"/>
        </a:p>
      </dgm:t>
    </dgm:pt>
    <dgm:pt modelId="{874EEA6E-8F98-463C-8B2D-7FFF71671F16}" type="parTrans" cxnId="{E5B36841-066C-4545-804E-A0B5A914B027}">
      <dgm:prSet/>
      <dgm:spPr/>
      <dgm:t>
        <a:bodyPr/>
        <a:lstStyle/>
        <a:p>
          <a:endParaRPr lang="en-GB"/>
        </a:p>
      </dgm:t>
    </dgm:pt>
    <dgm:pt modelId="{345D0F5F-04F7-41D2-A5E2-0E3657934D02}" type="sibTrans" cxnId="{E5B36841-066C-4545-804E-A0B5A914B027}">
      <dgm:prSet/>
      <dgm:spPr/>
      <dgm:t>
        <a:bodyPr/>
        <a:lstStyle/>
        <a:p>
          <a:endParaRPr lang="en-GB"/>
        </a:p>
      </dgm:t>
    </dgm:pt>
    <dgm:pt modelId="{594C7489-DB86-4251-A6DB-A85287ACC83D}">
      <dgm:prSet phldrT="[Text]" custT="1"/>
      <dgm:spPr/>
      <dgm:t>
        <a:bodyPr/>
        <a:lstStyle/>
        <a:p>
          <a:r>
            <a:rPr lang="en-GB" sz="1200" b="1" dirty="0"/>
            <a:t>Cook and Eat Sessions</a:t>
          </a:r>
        </a:p>
      </dgm:t>
    </dgm:pt>
    <dgm:pt modelId="{92A3E5E7-4F92-4797-AB3F-62ECECDE76AE}" type="parTrans" cxnId="{466C36C0-5E58-4DAA-B08D-CE62AB40BA6E}">
      <dgm:prSet/>
      <dgm:spPr/>
      <dgm:t>
        <a:bodyPr/>
        <a:lstStyle/>
        <a:p>
          <a:endParaRPr lang="en-GB"/>
        </a:p>
      </dgm:t>
    </dgm:pt>
    <dgm:pt modelId="{29334F5A-AD8B-4B5C-91A7-888C45EB6835}" type="sibTrans" cxnId="{466C36C0-5E58-4DAA-B08D-CE62AB40BA6E}">
      <dgm:prSet/>
      <dgm:spPr/>
      <dgm:t>
        <a:bodyPr/>
        <a:lstStyle/>
        <a:p>
          <a:endParaRPr lang="en-GB"/>
        </a:p>
      </dgm:t>
    </dgm:pt>
    <dgm:pt modelId="{9FAAE9C9-FBB8-4B36-A9D6-0044DFDC7C9B}">
      <dgm:prSet phldrT="[Text]" custT="1"/>
      <dgm:spPr/>
      <dgm:t>
        <a:bodyPr/>
        <a:lstStyle/>
        <a:p>
          <a:r>
            <a:rPr lang="en-GB" sz="1200" b="1" dirty="0"/>
            <a:t>Health Adviser Goal Setting</a:t>
          </a:r>
        </a:p>
      </dgm:t>
    </dgm:pt>
    <dgm:pt modelId="{F39D7055-AB0B-45BC-9517-1F1B2B44D363}" type="parTrans" cxnId="{022DEC5F-87C0-4901-B31B-FD6959C805EB}">
      <dgm:prSet/>
      <dgm:spPr/>
      <dgm:t>
        <a:bodyPr/>
        <a:lstStyle/>
        <a:p>
          <a:endParaRPr lang="en-GB"/>
        </a:p>
      </dgm:t>
    </dgm:pt>
    <dgm:pt modelId="{ACDDE466-BA9B-495E-90E5-9F4BB1856AB0}" type="sibTrans" cxnId="{022DEC5F-87C0-4901-B31B-FD6959C805EB}">
      <dgm:prSet/>
      <dgm:spPr/>
      <dgm:t>
        <a:bodyPr/>
        <a:lstStyle/>
        <a:p>
          <a:endParaRPr lang="en-GB"/>
        </a:p>
      </dgm:t>
    </dgm:pt>
    <dgm:pt modelId="{2CE86625-A76B-4F14-AC9E-14780840575D}">
      <dgm:prSet phldrT="[Text]" custT="1"/>
      <dgm:spPr/>
      <dgm:t>
        <a:bodyPr/>
        <a:lstStyle/>
        <a:p>
          <a:r>
            <a:rPr lang="en-GB" sz="1200" b="1" dirty="0"/>
            <a:t>Community Outreach (mini health checks)</a:t>
          </a:r>
        </a:p>
      </dgm:t>
    </dgm:pt>
    <dgm:pt modelId="{0297A756-1A70-4F18-9FE9-2501261E1E16}" type="parTrans" cxnId="{CCAE40F0-6210-435D-9EC5-2B7F3FED1E78}">
      <dgm:prSet/>
      <dgm:spPr/>
      <dgm:t>
        <a:bodyPr/>
        <a:lstStyle/>
        <a:p>
          <a:endParaRPr lang="en-GB"/>
        </a:p>
      </dgm:t>
    </dgm:pt>
    <dgm:pt modelId="{638E8200-A328-45F2-8920-7A9BB3704958}" type="sibTrans" cxnId="{CCAE40F0-6210-435D-9EC5-2B7F3FED1E78}">
      <dgm:prSet/>
      <dgm:spPr/>
      <dgm:t>
        <a:bodyPr/>
        <a:lstStyle/>
        <a:p>
          <a:endParaRPr lang="en-GB"/>
        </a:p>
      </dgm:t>
    </dgm:pt>
    <dgm:pt modelId="{816F075A-DF8C-4308-A333-25A1AAEEBF46}">
      <dgm:prSet phldrT="[Text]" custT="1"/>
      <dgm:spPr/>
      <dgm:t>
        <a:bodyPr/>
        <a:lstStyle/>
        <a:p>
          <a:r>
            <a:rPr lang="en-GB" sz="1200" b="1" dirty="0"/>
            <a:t>Blood Pressure Screening</a:t>
          </a:r>
        </a:p>
      </dgm:t>
    </dgm:pt>
    <dgm:pt modelId="{2368A757-A7D9-4AFC-B5F7-664EBD5F5199}" type="parTrans" cxnId="{8A00DE4D-616A-4C8B-A0DA-E027299C0C4E}">
      <dgm:prSet/>
      <dgm:spPr/>
      <dgm:t>
        <a:bodyPr/>
        <a:lstStyle/>
        <a:p>
          <a:endParaRPr lang="en-GB"/>
        </a:p>
      </dgm:t>
    </dgm:pt>
    <dgm:pt modelId="{AC0E5E47-F661-43D6-98CE-0F4AFDDF40B9}" type="sibTrans" cxnId="{8A00DE4D-616A-4C8B-A0DA-E027299C0C4E}">
      <dgm:prSet/>
      <dgm:spPr/>
      <dgm:t>
        <a:bodyPr/>
        <a:lstStyle/>
        <a:p>
          <a:endParaRPr lang="en-GB"/>
        </a:p>
      </dgm:t>
    </dgm:pt>
    <dgm:pt modelId="{D129B3A4-05ED-45F7-9547-C7E59C4AD0D0}">
      <dgm:prSet custT="1"/>
      <dgm:spPr/>
      <dgm:t>
        <a:bodyPr/>
        <a:lstStyle/>
        <a:p>
          <a:r>
            <a:rPr lang="en-GB" sz="1200" b="1" dirty="0"/>
            <a:t>Exercise</a:t>
          </a:r>
          <a:r>
            <a:rPr lang="en-GB" sz="1200" b="1" baseline="0" dirty="0"/>
            <a:t> on Referral</a:t>
          </a:r>
          <a:endParaRPr lang="en-GB" sz="1200" b="1" dirty="0"/>
        </a:p>
      </dgm:t>
    </dgm:pt>
    <dgm:pt modelId="{6989EA0F-CB04-4574-8902-26DB42B04120}" type="parTrans" cxnId="{8F3A688A-C36B-43DC-B233-30CA9BFED16B}">
      <dgm:prSet/>
      <dgm:spPr/>
      <dgm:t>
        <a:bodyPr/>
        <a:lstStyle/>
        <a:p>
          <a:endParaRPr lang="en-GB"/>
        </a:p>
      </dgm:t>
    </dgm:pt>
    <dgm:pt modelId="{7BBEA0AE-EDC9-49EF-ADFA-768846BF8491}" type="sibTrans" cxnId="{8F3A688A-C36B-43DC-B233-30CA9BFED16B}">
      <dgm:prSet/>
      <dgm:spPr/>
      <dgm:t>
        <a:bodyPr/>
        <a:lstStyle/>
        <a:p>
          <a:endParaRPr lang="en-GB"/>
        </a:p>
      </dgm:t>
    </dgm:pt>
    <dgm:pt modelId="{03060E77-1881-493C-9DCD-E930FE3021A2}">
      <dgm:prSet custT="1"/>
      <dgm:spPr/>
      <dgm:t>
        <a:bodyPr/>
        <a:lstStyle/>
        <a:p>
          <a:r>
            <a:rPr lang="en-GB" sz="1200" b="1" dirty="0"/>
            <a:t>Universal Physical Activities</a:t>
          </a:r>
        </a:p>
      </dgm:t>
    </dgm:pt>
    <dgm:pt modelId="{412209EA-0DD3-4CD3-B5E3-A32A0DB24932}" type="parTrans" cxnId="{44BB607F-FA52-4970-820D-AE12F31336EE}">
      <dgm:prSet/>
      <dgm:spPr/>
      <dgm:t>
        <a:bodyPr/>
        <a:lstStyle/>
        <a:p>
          <a:endParaRPr lang="en-GB"/>
        </a:p>
      </dgm:t>
    </dgm:pt>
    <dgm:pt modelId="{FEE27316-27EC-4A04-AF0B-C40AF5D39D0F}" type="sibTrans" cxnId="{44BB607F-FA52-4970-820D-AE12F31336EE}">
      <dgm:prSet/>
      <dgm:spPr/>
      <dgm:t>
        <a:bodyPr/>
        <a:lstStyle/>
        <a:p>
          <a:endParaRPr lang="en-GB"/>
        </a:p>
      </dgm:t>
    </dgm:pt>
    <dgm:pt modelId="{CACDC86E-EBD1-450D-B323-54E7A4490D88}">
      <dgm:prSet custT="1"/>
      <dgm:spPr/>
      <dgm:t>
        <a:bodyPr/>
        <a:lstStyle/>
        <a:p>
          <a:r>
            <a:rPr lang="en-GB" sz="1200" b="1" dirty="0"/>
            <a:t>Stop</a:t>
          </a:r>
          <a:r>
            <a:rPr lang="en-GB" sz="1200" b="1" baseline="0" dirty="0"/>
            <a:t> Smoking </a:t>
          </a:r>
          <a:endParaRPr lang="en-GB" sz="1200" b="1" dirty="0"/>
        </a:p>
      </dgm:t>
    </dgm:pt>
    <dgm:pt modelId="{DB90462E-522C-4B3F-BC4D-623C739E28D7}" type="parTrans" cxnId="{4A829960-8D37-4052-ADDE-059619B43E01}">
      <dgm:prSet/>
      <dgm:spPr/>
      <dgm:t>
        <a:bodyPr/>
        <a:lstStyle/>
        <a:p>
          <a:endParaRPr lang="en-GB"/>
        </a:p>
      </dgm:t>
    </dgm:pt>
    <dgm:pt modelId="{9B47B3AD-6835-40EE-9171-9214BE223E97}" type="sibTrans" cxnId="{4A829960-8D37-4052-ADDE-059619B43E01}">
      <dgm:prSet/>
      <dgm:spPr/>
      <dgm:t>
        <a:bodyPr/>
        <a:lstStyle/>
        <a:p>
          <a:endParaRPr lang="en-GB"/>
        </a:p>
      </dgm:t>
    </dgm:pt>
    <dgm:pt modelId="{B2515272-3CF1-4A92-BB18-CF653F97BF99}">
      <dgm:prSet custT="1"/>
      <dgm:spPr/>
      <dgm:t>
        <a:bodyPr/>
        <a:lstStyle/>
        <a:p>
          <a:r>
            <a:rPr lang="en-GB" sz="1200" b="1" dirty="0"/>
            <a:t>Smart</a:t>
          </a:r>
          <a:r>
            <a:rPr lang="en-GB" sz="1200" b="1" baseline="0" dirty="0"/>
            <a:t> Phone Apps</a:t>
          </a:r>
          <a:endParaRPr lang="en-GB" sz="1200" b="1" dirty="0"/>
        </a:p>
      </dgm:t>
    </dgm:pt>
    <dgm:pt modelId="{A0F353B6-C6BA-48FA-8DF4-5F5443223718}" type="parTrans" cxnId="{D1B86573-8E5D-4250-88AA-09D8550BF0EA}">
      <dgm:prSet/>
      <dgm:spPr/>
      <dgm:t>
        <a:bodyPr/>
        <a:lstStyle/>
        <a:p>
          <a:endParaRPr lang="en-GB"/>
        </a:p>
      </dgm:t>
    </dgm:pt>
    <dgm:pt modelId="{82267612-028F-41AF-9735-EE0B7A27691A}" type="sibTrans" cxnId="{D1B86573-8E5D-4250-88AA-09D8550BF0EA}">
      <dgm:prSet/>
      <dgm:spPr/>
      <dgm:t>
        <a:bodyPr/>
        <a:lstStyle/>
        <a:p>
          <a:endParaRPr lang="en-GB"/>
        </a:p>
      </dgm:t>
    </dgm:pt>
    <dgm:pt modelId="{2F6266A9-C715-4127-A4F2-A9BD949FC730}">
      <dgm:prSet custT="1"/>
      <dgm:spPr/>
      <dgm:t>
        <a:bodyPr/>
        <a:lstStyle/>
        <a:p>
          <a:r>
            <a:rPr lang="en-GB" sz="1200" b="1" dirty="0"/>
            <a:t>Social</a:t>
          </a:r>
          <a:r>
            <a:rPr lang="en-GB" sz="1200" b="1" baseline="0" dirty="0"/>
            <a:t> Prescription</a:t>
          </a:r>
          <a:endParaRPr lang="en-GB" sz="1200" b="1" dirty="0"/>
        </a:p>
      </dgm:t>
    </dgm:pt>
    <dgm:pt modelId="{C395F443-979A-4484-9545-3EE81CB07C7A}" type="parTrans" cxnId="{71203851-1664-4EEA-88E6-3C8CA3B3AE79}">
      <dgm:prSet/>
      <dgm:spPr/>
      <dgm:t>
        <a:bodyPr/>
        <a:lstStyle/>
        <a:p>
          <a:endParaRPr lang="en-GB"/>
        </a:p>
      </dgm:t>
    </dgm:pt>
    <dgm:pt modelId="{B6A6E650-EBA4-430B-965A-D36E4DEA8272}" type="sibTrans" cxnId="{71203851-1664-4EEA-88E6-3C8CA3B3AE79}">
      <dgm:prSet/>
      <dgm:spPr/>
      <dgm:t>
        <a:bodyPr/>
        <a:lstStyle/>
        <a:p>
          <a:endParaRPr lang="en-GB"/>
        </a:p>
      </dgm:t>
    </dgm:pt>
    <dgm:pt modelId="{B223C26E-4D85-4A24-B462-5FFEBE56BB58}">
      <dgm:prSet custT="1"/>
      <dgm:spPr>
        <a:solidFill>
          <a:srgbClr val="FFD70A"/>
        </a:solidFill>
      </dgm:spPr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Change </a:t>
          </a:r>
          <a:r>
            <a:rPr lang="en-GB" sz="1200" b="1" baseline="0" dirty="0">
              <a:solidFill>
                <a:schemeClr val="tx1"/>
              </a:solidFill>
            </a:rPr>
            <a:t>4 Life Programme 5 – 19 Years</a:t>
          </a:r>
          <a:endParaRPr lang="en-GB" sz="1200" b="1" dirty="0">
            <a:solidFill>
              <a:schemeClr val="tx1"/>
            </a:solidFill>
          </a:endParaRPr>
        </a:p>
      </dgm:t>
    </dgm:pt>
    <dgm:pt modelId="{29DAC7AE-F893-43F7-A6D6-2EC3A227D334}" type="parTrans" cxnId="{9A4AD0DF-955C-4134-94B0-9DCD4073CE53}">
      <dgm:prSet/>
      <dgm:spPr/>
      <dgm:t>
        <a:bodyPr/>
        <a:lstStyle/>
        <a:p>
          <a:endParaRPr lang="en-GB"/>
        </a:p>
      </dgm:t>
    </dgm:pt>
    <dgm:pt modelId="{86E51586-C36C-4975-9914-F71AA5B94656}" type="sibTrans" cxnId="{9A4AD0DF-955C-4134-94B0-9DCD4073CE53}">
      <dgm:prSet/>
      <dgm:spPr/>
      <dgm:t>
        <a:bodyPr/>
        <a:lstStyle/>
        <a:p>
          <a:endParaRPr lang="en-GB"/>
        </a:p>
      </dgm:t>
    </dgm:pt>
    <dgm:pt modelId="{23118EE8-A0F8-4B3C-8100-485DA788F853}" type="pres">
      <dgm:prSet presAssocID="{134521AF-FE66-45A0-B2D3-6AF40B1ECB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54B492-F3AE-4001-AFAA-BF49CE643260}" type="pres">
      <dgm:prSet presAssocID="{134521AF-FE66-45A0-B2D3-6AF40B1ECBC4}" presName="cycle" presStyleCnt="0"/>
      <dgm:spPr/>
    </dgm:pt>
    <dgm:pt modelId="{B1F95C70-51D5-459B-9D48-9E5C25762147}" type="pres">
      <dgm:prSet presAssocID="{0F171392-B1DA-4C25-A3C3-6ECE96F7F492}" presName="nodeFirstNode" presStyleLbl="node1" presStyleIdx="0" presStyleCnt="11" custScaleX="131189" custScaleY="102610" custRadScaleRad="100156" custRadScaleInc="-40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2F6086-8550-49B0-90D2-EF8385C32D67}" type="pres">
      <dgm:prSet presAssocID="{345D0F5F-04F7-41D2-A5E2-0E3657934D02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673A68E1-5B2A-4304-AB9A-76A3632CAB11}" type="pres">
      <dgm:prSet presAssocID="{B2515272-3CF1-4A92-BB18-CF653F97BF99}" presName="nodeFollowingNodes" presStyleLbl="node1" presStyleIdx="1" presStyleCnt="11" custScaleX="121916" custRadScaleRad="106495" custRadScaleInc="30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D9D424-1F39-4E08-8F75-D25DA3B77A56}" type="pres">
      <dgm:prSet presAssocID="{03060E77-1881-493C-9DCD-E930FE3021A2}" presName="nodeFollowingNodes" presStyleLbl="node1" presStyleIdx="2" presStyleCnt="11" custScaleX="132168" custRadScaleRad="102877" custRadScaleInc="7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413EAA-AC22-4F05-AE0D-85C211D2857D}" type="pres">
      <dgm:prSet presAssocID="{CACDC86E-EBD1-450D-B323-54E7A4490D88}" presName="nodeFollowingNodes" presStyleLbl="node1" presStyleIdx="3" presStyleCnt="11" custScaleX="136915" custScaleY="115302" custRadScaleRad="104689" custRadScaleInc="562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ED10F6-1D67-4879-8B45-910EF008DF25}" type="pres">
      <dgm:prSet presAssocID="{D129B3A4-05ED-45F7-9547-C7E59C4AD0D0}" presName="nodeFollowingNodes" presStyleLbl="node1" presStyleIdx="4" presStyleCnt="11" custScaleX="130390" custScaleY="102863" custRadScaleRad="101278" custRadScaleInc="-1412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657E6D-513B-4F7A-95E4-2550A28A1E94}" type="pres">
      <dgm:prSet presAssocID="{594C7489-DB86-4251-A6DB-A85287ACC83D}" presName="nodeFollowingNodes" presStyleLbl="node1" presStyleIdx="5" presStyleCnt="11" custScaleX="112209" custRadScaleRad="107774" custRadScaleInc="-710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925943-66E3-42DB-B794-7CAC7071D27D}" type="pres">
      <dgm:prSet presAssocID="{9FAAE9C9-FBB8-4B36-A9D6-0044DFDC7C9B}" presName="nodeFollowingNodes" presStyleLbl="node1" presStyleIdx="6" presStyleCnt="11" custScaleX="115434" custScaleY="106636" custRadScaleRad="100426" custRadScaleInc="-274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EED0B1-5B19-4393-8FCD-52911A02E85E}" type="pres">
      <dgm:prSet presAssocID="{2CE86625-A76B-4F14-AC9E-14780840575D}" presName="nodeFollowingNodes" presStyleLbl="node1" presStyleIdx="7" presStyleCnt="11" custScaleX="127146" custRadScaleRad="103739" custRadScaleInc="77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B800E-F09D-4922-A046-D7ADD3F441DD}" type="pres">
      <dgm:prSet presAssocID="{816F075A-DF8C-4308-A333-25A1AAEEBF46}" presName="nodeFollowingNodes" presStyleLbl="node1" presStyleIdx="8" presStyleCnt="11" custScaleX="117357" custScaleY="112569" custRadScaleRad="100031" custRadScaleInc="-83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FF60CC-CF65-410F-9FFA-EA80BE4B977F}" type="pres">
      <dgm:prSet presAssocID="{B223C26E-4D85-4A24-B462-5FFEBE56BB58}" presName="nodeFollowingNodes" presStyleLbl="node1" presStyleIdx="9" presStyleCnt="11" custScaleX="129101" custScaleY="121080" custRadScaleRad="109394" custRadScaleInc="-352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220595-C8C9-4332-86FC-787BD1923AF0}" type="pres">
      <dgm:prSet presAssocID="{2F6266A9-C715-4127-A4F2-A9BD949FC730}" presName="nodeFollowingNodes" presStyleLbl="node1" presStyleIdx="10" presStyleCnt="11" custRadScaleRad="106696" custRadScaleInc="-539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C2D043-AF1D-4D59-A0B1-35212B8119FA}" type="presOf" srcId="{2F6266A9-C715-4127-A4F2-A9BD949FC730}" destId="{00220595-C8C9-4332-86FC-787BD1923AF0}" srcOrd="0" destOrd="0" presId="urn:microsoft.com/office/officeart/2005/8/layout/cycle3"/>
    <dgm:cxn modelId="{F0FB436D-7B80-4E15-8AC5-D35429B95B42}" type="presOf" srcId="{345D0F5F-04F7-41D2-A5E2-0E3657934D02}" destId="{F02F6086-8550-49B0-90D2-EF8385C32D67}" srcOrd="0" destOrd="0" presId="urn:microsoft.com/office/officeart/2005/8/layout/cycle3"/>
    <dgm:cxn modelId="{B4C14C33-F856-4155-B267-E3D21E35B997}" type="presOf" srcId="{03060E77-1881-493C-9DCD-E930FE3021A2}" destId="{FCD9D424-1F39-4E08-8F75-D25DA3B77A56}" srcOrd="0" destOrd="0" presId="urn:microsoft.com/office/officeart/2005/8/layout/cycle3"/>
    <dgm:cxn modelId="{2F0F55DE-8ECD-4D19-9078-10D08BDE1D94}" type="presOf" srcId="{D129B3A4-05ED-45F7-9547-C7E59C4AD0D0}" destId="{D4ED10F6-1D67-4879-8B45-910EF008DF25}" srcOrd="0" destOrd="0" presId="urn:microsoft.com/office/officeart/2005/8/layout/cycle3"/>
    <dgm:cxn modelId="{8E9A0AFE-084C-48F8-90B8-F02727C03260}" type="presOf" srcId="{594C7489-DB86-4251-A6DB-A85287ACC83D}" destId="{A9657E6D-513B-4F7A-95E4-2550A28A1E94}" srcOrd="0" destOrd="0" presId="urn:microsoft.com/office/officeart/2005/8/layout/cycle3"/>
    <dgm:cxn modelId="{E5B36841-066C-4545-804E-A0B5A914B027}" srcId="{134521AF-FE66-45A0-B2D3-6AF40B1ECBC4}" destId="{0F171392-B1DA-4C25-A3C3-6ECE96F7F492}" srcOrd="0" destOrd="0" parTransId="{874EEA6E-8F98-463C-8B2D-7FFF71671F16}" sibTransId="{345D0F5F-04F7-41D2-A5E2-0E3657934D02}"/>
    <dgm:cxn modelId="{6E00145D-2B84-44FE-A8C8-6626126ED3AF}" type="presOf" srcId="{9FAAE9C9-FBB8-4B36-A9D6-0044DFDC7C9B}" destId="{DA925943-66E3-42DB-B794-7CAC7071D27D}" srcOrd="0" destOrd="0" presId="urn:microsoft.com/office/officeart/2005/8/layout/cycle3"/>
    <dgm:cxn modelId="{10B35CF0-584E-4A0E-84E1-A12164FDF00F}" type="presOf" srcId="{B2515272-3CF1-4A92-BB18-CF653F97BF99}" destId="{673A68E1-5B2A-4304-AB9A-76A3632CAB11}" srcOrd="0" destOrd="0" presId="urn:microsoft.com/office/officeart/2005/8/layout/cycle3"/>
    <dgm:cxn modelId="{D1B86573-8E5D-4250-88AA-09D8550BF0EA}" srcId="{134521AF-FE66-45A0-B2D3-6AF40B1ECBC4}" destId="{B2515272-3CF1-4A92-BB18-CF653F97BF99}" srcOrd="1" destOrd="0" parTransId="{A0F353B6-C6BA-48FA-8DF4-5F5443223718}" sibTransId="{82267612-028F-41AF-9735-EE0B7A27691A}"/>
    <dgm:cxn modelId="{44BB607F-FA52-4970-820D-AE12F31336EE}" srcId="{134521AF-FE66-45A0-B2D3-6AF40B1ECBC4}" destId="{03060E77-1881-493C-9DCD-E930FE3021A2}" srcOrd="2" destOrd="0" parTransId="{412209EA-0DD3-4CD3-B5E3-A32A0DB24932}" sibTransId="{FEE27316-27EC-4A04-AF0B-C40AF5D39D0F}"/>
    <dgm:cxn modelId="{8A00DE4D-616A-4C8B-A0DA-E027299C0C4E}" srcId="{134521AF-FE66-45A0-B2D3-6AF40B1ECBC4}" destId="{816F075A-DF8C-4308-A333-25A1AAEEBF46}" srcOrd="8" destOrd="0" parTransId="{2368A757-A7D9-4AFC-B5F7-664EBD5F5199}" sibTransId="{AC0E5E47-F661-43D6-98CE-0F4AFDDF40B9}"/>
    <dgm:cxn modelId="{2B6F3B17-6A25-4A20-BDFB-472E5203B9AA}" type="presOf" srcId="{CACDC86E-EBD1-450D-B323-54E7A4490D88}" destId="{C1413EAA-AC22-4F05-AE0D-85C211D2857D}" srcOrd="0" destOrd="0" presId="urn:microsoft.com/office/officeart/2005/8/layout/cycle3"/>
    <dgm:cxn modelId="{0A83CC20-4E76-413E-BA93-0928183F8658}" type="presOf" srcId="{B223C26E-4D85-4A24-B462-5FFEBE56BB58}" destId="{53FF60CC-CF65-410F-9FFA-EA80BE4B977F}" srcOrd="0" destOrd="0" presId="urn:microsoft.com/office/officeart/2005/8/layout/cycle3"/>
    <dgm:cxn modelId="{CCAE40F0-6210-435D-9EC5-2B7F3FED1E78}" srcId="{134521AF-FE66-45A0-B2D3-6AF40B1ECBC4}" destId="{2CE86625-A76B-4F14-AC9E-14780840575D}" srcOrd="7" destOrd="0" parTransId="{0297A756-1A70-4F18-9FE9-2501261E1E16}" sibTransId="{638E8200-A328-45F2-8920-7A9BB3704958}"/>
    <dgm:cxn modelId="{71203851-1664-4EEA-88E6-3C8CA3B3AE79}" srcId="{134521AF-FE66-45A0-B2D3-6AF40B1ECBC4}" destId="{2F6266A9-C715-4127-A4F2-A9BD949FC730}" srcOrd="10" destOrd="0" parTransId="{C395F443-979A-4484-9545-3EE81CB07C7A}" sibTransId="{B6A6E650-EBA4-430B-965A-D36E4DEA8272}"/>
    <dgm:cxn modelId="{4A829960-8D37-4052-ADDE-059619B43E01}" srcId="{134521AF-FE66-45A0-B2D3-6AF40B1ECBC4}" destId="{CACDC86E-EBD1-450D-B323-54E7A4490D88}" srcOrd="3" destOrd="0" parTransId="{DB90462E-522C-4B3F-BC4D-623C739E28D7}" sibTransId="{9B47B3AD-6835-40EE-9171-9214BE223E97}"/>
    <dgm:cxn modelId="{8F3A688A-C36B-43DC-B233-30CA9BFED16B}" srcId="{134521AF-FE66-45A0-B2D3-6AF40B1ECBC4}" destId="{D129B3A4-05ED-45F7-9547-C7E59C4AD0D0}" srcOrd="4" destOrd="0" parTransId="{6989EA0F-CB04-4574-8902-26DB42B04120}" sibTransId="{7BBEA0AE-EDC9-49EF-ADFA-768846BF8491}"/>
    <dgm:cxn modelId="{466C36C0-5E58-4DAA-B08D-CE62AB40BA6E}" srcId="{134521AF-FE66-45A0-B2D3-6AF40B1ECBC4}" destId="{594C7489-DB86-4251-A6DB-A85287ACC83D}" srcOrd="5" destOrd="0" parTransId="{92A3E5E7-4F92-4797-AB3F-62ECECDE76AE}" sibTransId="{29334F5A-AD8B-4B5C-91A7-888C45EB6835}"/>
    <dgm:cxn modelId="{099E0CA5-C64B-4E1F-8B92-978837B1000A}" type="presOf" srcId="{816F075A-DF8C-4308-A333-25A1AAEEBF46}" destId="{4A5B800E-F09D-4922-A046-D7ADD3F441DD}" srcOrd="0" destOrd="0" presId="urn:microsoft.com/office/officeart/2005/8/layout/cycle3"/>
    <dgm:cxn modelId="{9A4AD0DF-955C-4134-94B0-9DCD4073CE53}" srcId="{134521AF-FE66-45A0-B2D3-6AF40B1ECBC4}" destId="{B223C26E-4D85-4A24-B462-5FFEBE56BB58}" srcOrd="9" destOrd="0" parTransId="{29DAC7AE-F893-43F7-A6D6-2EC3A227D334}" sibTransId="{86E51586-C36C-4975-9914-F71AA5B94656}"/>
    <dgm:cxn modelId="{0D5E006A-8586-4F8C-9837-DD55E379303F}" type="presOf" srcId="{2CE86625-A76B-4F14-AC9E-14780840575D}" destId="{97EED0B1-5B19-4393-8FCD-52911A02E85E}" srcOrd="0" destOrd="0" presId="urn:microsoft.com/office/officeart/2005/8/layout/cycle3"/>
    <dgm:cxn modelId="{FDDDC767-B04D-4B95-89AA-FBA42179E17A}" type="presOf" srcId="{134521AF-FE66-45A0-B2D3-6AF40B1ECBC4}" destId="{23118EE8-A0F8-4B3C-8100-485DA788F853}" srcOrd="0" destOrd="0" presId="urn:microsoft.com/office/officeart/2005/8/layout/cycle3"/>
    <dgm:cxn modelId="{B0D55063-A2ED-4DEA-9304-58EA4F3AF951}" type="presOf" srcId="{0F171392-B1DA-4C25-A3C3-6ECE96F7F492}" destId="{B1F95C70-51D5-459B-9D48-9E5C25762147}" srcOrd="0" destOrd="0" presId="urn:microsoft.com/office/officeart/2005/8/layout/cycle3"/>
    <dgm:cxn modelId="{022DEC5F-87C0-4901-B31B-FD6959C805EB}" srcId="{134521AF-FE66-45A0-B2D3-6AF40B1ECBC4}" destId="{9FAAE9C9-FBB8-4B36-A9D6-0044DFDC7C9B}" srcOrd="6" destOrd="0" parTransId="{F39D7055-AB0B-45BC-9517-1F1B2B44D363}" sibTransId="{ACDDE466-BA9B-495E-90E5-9F4BB1856AB0}"/>
    <dgm:cxn modelId="{D67E2933-890D-4AF1-8296-9A835F3FA91A}" type="presParOf" srcId="{23118EE8-A0F8-4B3C-8100-485DA788F853}" destId="{BA54B492-F3AE-4001-AFAA-BF49CE643260}" srcOrd="0" destOrd="0" presId="urn:microsoft.com/office/officeart/2005/8/layout/cycle3"/>
    <dgm:cxn modelId="{38B4335F-2FB3-4A24-A60E-5F90592E73E8}" type="presParOf" srcId="{BA54B492-F3AE-4001-AFAA-BF49CE643260}" destId="{B1F95C70-51D5-459B-9D48-9E5C25762147}" srcOrd="0" destOrd="0" presId="urn:microsoft.com/office/officeart/2005/8/layout/cycle3"/>
    <dgm:cxn modelId="{71EEA9D1-FD7C-4EA2-B7EA-CFEAE93AEDB3}" type="presParOf" srcId="{BA54B492-F3AE-4001-AFAA-BF49CE643260}" destId="{F02F6086-8550-49B0-90D2-EF8385C32D67}" srcOrd="1" destOrd="0" presId="urn:microsoft.com/office/officeart/2005/8/layout/cycle3"/>
    <dgm:cxn modelId="{6BFB0FFA-6F6A-472C-BAD6-6652D9EA0ED2}" type="presParOf" srcId="{BA54B492-F3AE-4001-AFAA-BF49CE643260}" destId="{673A68E1-5B2A-4304-AB9A-76A3632CAB11}" srcOrd="2" destOrd="0" presId="urn:microsoft.com/office/officeart/2005/8/layout/cycle3"/>
    <dgm:cxn modelId="{3044E1DC-987A-4734-92A5-F3BACA03EAFE}" type="presParOf" srcId="{BA54B492-F3AE-4001-AFAA-BF49CE643260}" destId="{FCD9D424-1F39-4E08-8F75-D25DA3B77A56}" srcOrd="3" destOrd="0" presId="urn:microsoft.com/office/officeart/2005/8/layout/cycle3"/>
    <dgm:cxn modelId="{95CEC48F-B562-4A55-B786-90C1D3E5FA0A}" type="presParOf" srcId="{BA54B492-F3AE-4001-AFAA-BF49CE643260}" destId="{C1413EAA-AC22-4F05-AE0D-85C211D2857D}" srcOrd="4" destOrd="0" presId="urn:microsoft.com/office/officeart/2005/8/layout/cycle3"/>
    <dgm:cxn modelId="{48734487-7945-466A-9C9D-61CC1B1A685A}" type="presParOf" srcId="{BA54B492-F3AE-4001-AFAA-BF49CE643260}" destId="{D4ED10F6-1D67-4879-8B45-910EF008DF25}" srcOrd="5" destOrd="0" presId="urn:microsoft.com/office/officeart/2005/8/layout/cycle3"/>
    <dgm:cxn modelId="{6556C86E-DDDD-48E1-8C94-E72C93E2A675}" type="presParOf" srcId="{BA54B492-F3AE-4001-AFAA-BF49CE643260}" destId="{A9657E6D-513B-4F7A-95E4-2550A28A1E94}" srcOrd="6" destOrd="0" presId="urn:microsoft.com/office/officeart/2005/8/layout/cycle3"/>
    <dgm:cxn modelId="{F1C2BFA8-AF70-4BA2-942E-6E600AA6B15C}" type="presParOf" srcId="{BA54B492-F3AE-4001-AFAA-BF49CE643260}" destId="{DA925943-66E3-42DB-B794-7CAC7071D27D}" srcOrd="7" destOrd="0" presId="urn:microsoft.com/office/officeart/2005/8/layout/cycle3"/>
    <dgm:cxn modelId="{FBD81765-98F5-40BB-A086-72D8BFE6EE07}" type="presParOf" srcId="{BA54B492-F3AE-4001-AFAA-BF49CE643260}" destId="{97EED0B1-5B19-4393-8FCD-52911A02E85E}" srcOrd="8" destOrd="0" presId="urn:microsoft.com/office/officeart/2005/8/layout/cycle3"/>
    <dgm:cxn modelId="{7E5DDE33-46C3-4E35-A521-736BEA2AC83A}" type="presParOf" srcId="{BA54B492-F3AE-4001-AFAA-BF49CE643260}" destId="{4A5B800E-F09D-4922-A046-D7ADD3F441DD}" srcOrd="9" destOrd="0" presId="urn:microsoft.com/office/officeart/2005/8/layout/cycle3"/>
    <dgm:cxn modelId="{66B0E493-5B86-4829-B799-866E60CF62F5}" type="presParOf" srcId="{BA54B492-F3AE-4001-AFAA-BF49CE643260}" destId="{53FF60CC-CF65-410F-9FFA-EA80BE4B977F}" srcOrd="10" destOrd="0" presId="urn:microsoft.com/office/officeart/2005/8/layout/cycle3"/>
    <dgm:cxn modelId="{B7D527B4-DA17-48A6-8E5D-EB3DE017BB1C}" type="presParOf" srcId="{BA54B492-F3AE-4001-AFAA-BF49CE643260}" destId="{00220595-C8C9-4332-86FC-787BD1923AF0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C9138-A969-45C9-A2F0-F515BCEB16C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55C4FF4-0E89-48DF-9BDE-EC7DD1DA5401}">
      <dgm:prSet phldrT="[Text]"/>
      <dgm:spPr/>
      <dgm:t>
        <a:bodyPr/>
        <a:lstStyle/>
        <a:p>
          <a:r>
            <a:rPr lang="en-GB" dirty="0"/>
            <a:t>School based 8 week programme</a:t>
          </a:r>
        </a:p>
      </dgm:t>
    </dgm:pt>
    <dgm:pt modelId="{4A35C594-7879-494C-9CD9-7DDD8F1219FA}" type="parTrans" cxnId="{AA17E444-7FAC-4582-BB21-603144B4EDC5}">
      <dgm:prSet/>
      <dgm:spPr/>
      <dgm:t>
        <a:bodyPr/>
        <a:lstStyle/>
        <a:p>
          <a:endParaRPr lang="en-GB"/>
        </a:p>
      </dgm:t>
    </dgm:pt>
    <dgm:pt modelId="{FF6872C2-B446-4C84-B457-57447D99E213}" type="sibTrans" cxnId="{AA17E444-7FAC-4582-BB21-603144B4EDC5}">
      <dgm:prSet/>
      <dgm:spPr/>
      <dgm:t>
        <a:bodyPr/>
        <a:lstStyle/>
        <a:p>
          <a:endParaRPr lang="en-GB"/>
        </a:p>
      </dgm:t>
    </dgm:pt>
    <dgm:pt modelId="{717401F2-BC0B-46D1-ACFA-E4552DE7D78A}">
      <dgm:prSet phldrT="[Text]"/>
      <dgm:spPr/>
      <dgm:t>
        <a:bodyPr/>
        <a:lstStyle/>
        <a:p>
          <a:r>
            <a:rPr lang="en-GB" dirty="0"/>
            <a:t>Inclusion= primary and secondary, healthy weights as well</a:t>
          </a:r>
        </a:p>
      </dgm:t>
    </dgm:pt>
    <dgm:pt modelId="{815E0BCD-5D7E-4787-BC46-D4665FD30E14}" type="parTrans" cxnId="{B27D2707-1EEA-43D6-8C92-4A7A55F84FED}">
      <dgm:prSet/>
      <dgm:spPr/>
      <dgm:t>
        <a:bodyPr/>
        <a:lstStyle/>
        <a:p>
          <a:endParaRPr lang="en-GB"/>
        </a:p>
      </dgm:t>
    </dgm:pt>
    <dgm:pt modelId="{2E1D14BE-30DB-4E38-A33B-0544D2B7887D}" type="sibTrans" cxnId="{B27D2707-1EEA-43D6-8C92-4A7A55F84FED}">
      <dgm:prSet/>
      <dgm:spPr/>
      <dgm:t>
        <a:bodyPr/>
        <a:lstStyle/>
        <a:p>
          <a:endParaRPr lang="en-GB"/>
        </a:p>
      </dgm:t>
    </dgm:pt>
    <dgm:pt modelId="{5711F562-0D1C-41F2-8FFC-349D77E9B72B}">
      <dgm:prSet phldrT="[Text]"/>
      <dgm:spPr/>
      <dgm:t>
        <a:bodyPr/>
        <a:lstStyle/>
        <a:p>
          <a:r>
            <a:rPr lang="en-GB" dirty="0"/>
            <a:t>Community based 8 </a:t>
          </a:r>
          <a:r>
            <a:rPr lang="en-GB"/>
            <a:t>week programme-Those </a:t>
          </a:r>
          <a:r>
            <a:rPr lang="en-GB" dirty="0"/>
            <a:t>referred into the service</a:t>
          </a:r>
        </a:p>
      </dgm:t>
    </dgm:pt>
    <dgm:pt modelId="{11A82951-7172-4E88-872C-2505156E5C0C}" type="parTrans" cxnId="{4D65979F-FBD8-4DDB-AF9B-0C156E828239}">
      <dgm:prSet/>
      <dgm:spPr/>
      <dgm:t>
        <a:bodyPr/>
        <a:lstStyle/>
        <a:p>
          <a:endParaRPr lang="en-GB"/>
        </a:p>
      </dgm:t>
    </dgm:pt>
    <dgm:pt modelId="{784BD02D-D2D4-40B1-8511-A37D9F961D30}" type="sibTrans" cxnId="{4D65979F-FBD8-4DDB-AF9B-0C156E828239}">
      <dgm:prSet/>
      <dgm:spPr/>
      <dgm:t>
        <a:bodyPr/>
        <a:lstStyle/>
        <a:p>
          <a:endParaRPr lang="en-GB"/>
        </a:p>
      </dgm:t>
    </dgm:pt>
    <dgm:pt modelId="{545FB507-3787-4FCD-BB8E-2FA2E4C80C5C}">
      <dgm:prSet phldrT="[Text]"/>
      <dgm:spPr/>
      <dgm:t>
        <a:bodyPr/>
        <a:lstStyle/>
        <a:p>
          <a:r>
            <a:rPr lang="en-GB" dirty="0"/>
            <a:t>Inclusion=overweight’s</a:t>
          </a:r>
        </a:p>
      </dgm:t>
    </dgm:pt>
    <dgm:pt modelId="{7EA9D543-2D8D-4988-BFD7-1C8EE35BDA2D}" type="parTrans" cxnId="{E640BBBA-7EA1-40B0-9722-D2D563ACD90E}">
      <dgm:prSet/>
      <dgm:spPr/>
      <dgm:t>
        <a:bodyPr/>
        <a:lstStyle/>
        <a:p>
          <a:endParaRPr lang="en-GB"/>
        </a:p>
      </dgm:t>
    </dgm:pt>
    <dgm:pt modelId="{8995C756-02AC-46DA-B03E-3B20035DCC0D}" type="sibTrans" cxnId="{E640BBBA-7EA1-40B0-9722-D2D563ACD90E}">
      <dgm:prSet/>
      <dgm:spPr/>
      <dgm:t>
        <a:bodyPr/>
        <a:lstStyle/>
        <a:p>
          <a:endParaRPr lang="en-GB"/>
        </a:p>
      </dgm:t>
    </dgm:pt>
    <dgm:pt modelId="{61D7E897-7045-4E04-A7AF-09BA30E24A5F}" type="pres">
      <dgm:prSet presAssocID="{B4DC9138-A969-45C9-A2F0-F515BCEB16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DC181E6-EEC3-4D22-8C43-7BAA215916C0}" type="pres">
      <dgm:prSet presAssocID="{355C4FF4-0E89-48DF-9BDE-EC7DD1DA5401}" presName="parentText" presStyleLbl="node1" presStyleIdx="0" presStyleCnt="2" custLinFactNeighborY="4308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BEDA3D-F159-46E0-9E2C-EFC82C20CD0A}" type="pres">
      <dgm:prSet presAssocID="{355C4FF4-0E89-48DF-9BDE-EC7DD1DA5401}" presName="childText" presStyleLbl="revTx" presStyleIdx="0" presStyleCnt="2" custScaleY="128711" custLinFactNeighborY="238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700DDB-2E30-4F4B-A107-AD3430E6FDF4}" type="pres">
      <dgm:prSet presAssocID="{5711F562-0D1C-41F2-8FFC-349D77E9B7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9D2038-FDCA-4693-A626-720749394C9A}" type="pres">
      <dgm:prSet presAssocID="{5711F562-0D1C-41F2-8FFC-349D77E9B72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7D2707-1EEA-43D6-8C92-4A7A55F84FED}" srcId="{355C4FF4-0E89-48DF-9BDE-EC7DD1DA5401}" destId="{717401F2-BC0B-46D1-ACFA-E4552DE7D78A}" srcOrd="0" destOrd="0" parTransId="{815E0BCD-5D7E-4787-BC46-D4665FD30E14}" sibTransId="{2E1D14BE-30DB-4E38-A33B-0544D2B7887D}"/>
    <dgm:cxn modelId="{AA17E444-7FAC-4582-BB21-603144B4EDC5}" srcId="{B4DC9138-A969-45C9-A2F0-F515BCEB16CD}" destId="{355C4FF4-0E89-48DF-9BDE-EC7DD1DA5401}" srcOrd="0" destOrd="0" parTransId="{4A35C594-7879-494C-9CD9-7DDD8F1219FA}" sibTransId="{FF6872C2-B446-4C84-B457-57447D99E213}"/>
    <dgm:cxn modelId="{665DD996-5CC0-4B43-BAC8-A61B6D903133}" type="presOf" srcId="{545FB507-3787-4FCD-BB8E-2FA2E4C80C5C}" destId="{709D2038-FDCA-4693-A626-720749394C9A}" srcOrd="0" destOrd="0" presId="urn:microsoft.com/office/officeart/2005/8/layout/vList2"/>
    <dgm:cxn modelId="{7C3446CC-3C7F-4B28-837A-7CFD4BD7B584}" type="presOf" srcId="{355C4FF4-0E89-48DF-9BDE-EC7DD1DA5401}" destId="{0DC181E6-EEC3-4D22-8C43-7BAA215916C0}" srcOrd="0" destOrd="0" presId="urn:microsoft.com/office/officeart/2005/8/layout/vList2"/>
    <dgm:cxn modelId="{F97C40AB-2E1B-411A-9747-FB133D7BAD8E}" type="presOf" srcId="{B4DC9138-A969-45C9-A2F0-F515BCEB16CD}" destId="{61D7E897-7045-4E04-A7AF-09BA30E24A5F}" srcOrd="0" destOrd="0" presId="urn:microsoft.com/office/officeart/2005/8/layout/vList2"/>
    <dgm:cxn modelId="{96F6B3E3-E458-41F3-BE6C-53D6301732A1}" type="presOf" srcId="{5711F562-0D1C-41F2-8FFC-349D77E9B72B}" destId="{2D700DDB-2E30-4F4B-A107-AD3430E6FDF4}" srcOrd="0" destOrd="0" presId="urn:microsoft.com/office/officeart/2005/8/layout/vList2"/>
    <dgm:cxn modelId="{4D65979F-FBD8-4DDB-AF9B-0C156E828239}" srcId="{B4DC9138-A969-45C9-A2F0-F515BCEB16CD}" destId="{5711F562-0D1C-41F2-8FFC-349D77E9B72B}" srcOrd="1" destOrd="0" parTransId="{11A82951-7172-4E88-872C-2505156E5C0C}" sibTransId="{784BD02D-D2D4-40B1-8511-A37D9F961D30}"/>
    <dgm:cxn modelId="{A4761FF1-6072-4955-B4FF-F706ADE9A9E0}" type="presOf" srcId="{717401F2-BC0B-46D1-ACFA-E4552DE7D78A}" destId="{C4BEDA3D-F159-46E0-9E2C-EFC82C20CD0A}" srcOrd="0" destOrd="0" presId="urn:microsoft.com/office/officeart/2005/8/layout/vList2"/>
    <dgm:cxn modelId="{E640BBBA-7EA1-40B0-9722-D2D563ACD90E}" srcId="{5711F562-0D1C-41F2-8FFC-349D77E9B72B}" destId="{545FB507-3787-4FCD-BB8E-2FA2E4C80C5C}" srcOrd="0" destOrd="0" parTransId="{7EA9D543-2D8D-4988-BFD7-1C8EE35BDA2D}" sibTransId="{8995C756-02AC-46DA-B03E-3B20035DCC0D}"/>
    <dgm:cxn modelId="{73081268-B8E1-4349-AD4B-932C8E5D572D}" type="presParOf" srcId="{61D7E897-7045-4E04-A7AF-09BA30E24A5F}" destId="{0DC181E6-EEC3-4D22-8C43-7BAA215916C0}" srcOrd="0" destOrd="0" presId="urn:microsoft.com/office/officeart/2005/8/layout/vList2"/>
    <dgm:cxn modelId="{244B50E0-0755-4A9F-BB47-D01B0C84A81A}" type="presParOf" srcId="{61D7E897-7045-4E04-A7AF-09BA30E24A5F}" destId="{C4BEDA3D-F159-46E0-9E2C-EFC82C20CD0A}" srcOrd="1" destOrd="0" presId="urn:microsoft.com/office/officeart/2005/8/layout/vList2"/>
    <dgm:cxn modelId="{EC40281D-8F0B-4FCB-B65B-343EAACFC001}" type="presParOf" srcId="{61D7E897-7045-4E04-A7AF-09BA30E24A5F}" destId="{2D700DDB-2E30-4F4B-A107-AD3430E6FDF4}" srcOrd="2" destOrd="0" presId="urn:microsoft.com/office/officeart/2005/8/layout/vList2"/>
    <dgm:cxn modelId="{27570EA5-053A-47CD-8073-027416B7B05E}" type="presParOf" srcId="{61D7E897-7045-4E04-A7AF-09BA30E24A5F}" destId="{709D2038-FDCA-4693-A626-720749394C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20416-59BB-4280-BB58-0CB9BD60557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C6CE49-66A4-436E-A978-163D2990EF8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800" b="1" dirty="0"/>
            <a:t>Can be delivered in other languages to tailor the needs of the multi cultural borough</a:t>
          </a:r>
        </a:p>
      </dgm:t>
    </dgm:pt>
    <dgm:pt modelId="{450467AB-E203-4A65-A6DD-734308F85AA0}" type="parTrans" cxnId="{A6ADC7C2-EB61-49A6-9B1D-561CD18FE799}">
      <dgm:prSet/>
      <dgm:spPr/>
      <dgm:t>
        <a:bodyPr/>
        <a:lstStyle/>
        <a:p>
          <a:endParaRPr lang="en-GB"/>
        </a:p>
      </dgm:t>
    </dgm:pt>
    <dgm:pt modelId="{93C72D5B-FABA-4167-8B94-331A605A2ADB}" type="sibTrans" cxnId="{A6ADC7C2-EB61-49A6-9B1D-561CD18FE799}">
      <dgm:prSet/>
      <dgm:spPr/>
      <dgm:t>
        <a:bodyPr/>
        <a:lstStyle/>
        <a:p>
          <a:endParaRPr lang="en-GB"/>
        </a:p>
      </dgm:t>
    </dgm:pt>
    <dgm:pt modelId="{FB104068-95AA-4417-B511-BF2D0F1AE97A}">
      <dgm:prSet phldrT="[Text]" custT="1"/>
      <dgm:spPr>
        <a:solidFill>
          <a:schemeClr val="accent3"/>
        </a:solidFill>
      </dgm:spPr>
      <dgm:t>
        <a:bodyPr/>
        <a:lstStyle/>
        <a:p>
          <a:endParaRPr lang="en-GB" sz="2000" dirty="0"/>
        </a:p>
        <a:p>
          <a:r>
            <a:rPr lang="en-GB" sz="1800" b="1" dirty="0"/>
            <a:t>Collaborate with school nurses and health visiting to target schools with high levels of obesity</a:t>
          </a:r>
        </a:p>
      </dgm:t>
    </dgm:pt>
    <dgm:pt modelId="{8F13A05A-34E5-4508-BBD0-AB226DCAE084}" type="parTrans" cxnId="{105A9959-FD01-43B7-9F87-C686E8F359A4}">
      <dgm:prSet/>
      <dgm:spPr/>
      <dgm:t>
        <a:bodyPr/>
        <a:lstStyle/>
        <a:p>
          <a:endParaRPr lang="en-GB"/>
        </a:p>
      </dgm:t>
    </dgm:pt>
    <dgm:pt modelId="{E257FC30-B65A-4592-82C1-C0C920F85854}" type="sibTrans" cxnId="{105A9959-FD01-43B7-9F87-C686E8F359A4}">
      <dgm:prSet/>
      <dgm:spPr/>
      <dgm:t>
        <a:bodyPr/>
        <a:lstStyle/>
        <a:p>
          <a:endParaRPr lang="en-GB"/>
        </a:p>
      </dgm:t>
    </dgm:pt>
    <dgm:pt modelId="{B524DFE1-29AB-403F-94B2-BE5F4FA17FD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800" b="1" dirty="0"/>
            <a:t>Channel families into UPA, cook and eat and walking programme</a:t>
          </a:r>
        </a:p>
      </dgm:t>
    </dgm:pt>
    <dgm:pt modelId="{AC946548-1821-407A-93AA-F22B281FC3AA}" type="parTrans" cxnId="{58433242-86AF-4A3F-9553-5511E63822F9}">
      <dgm:prSet/>
      <dgm:spPr/>
      <dgm:t>
        <a:bodyPr/>
        <a:lstStyle/>
        <a:p>
          <a:endParaRPr lang="en-GB"/>
        </a:p>
      </dgm:t>
    </dgm:pt>
    <dgm:pt modelId="{DC3A9623-CABF-43BC-9DF2-D3015ED3A0CF}" type="sibTrans" cxnId="{58433242-86AF-4A3F-9553-5511E63822F9}">
      <dgm:prSet/>
      <dgm:spPr/>
      <dgm:t>
        <a:bodyPr/>
        <a:lstStyle/>
        <a:p>
          <a:endParaRPr lang="en-GB"/>
        </a:p>
      </dgm:t>
    </dgm:pt>
    <dgm:pt modelId="{C3015221-F7CA-4B1F-9C12-A815D496AA7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600" b="1" dirty="0"/>
            <a:t>Partnership with voluntary sector:</a:t>
          </a:r>
        </a:p>
        <a:p>
          <a:r>
            <a:rPr lang="en-GB" sz="1600" b="1" dirty="0"/>
            <a:t>INS, Youth centre, BFCCST, Age UK, Fusion, Afghan group, Hounslow Housing Tenants, Hounslow respiratory support group, LD Provisions</a:t>
          </a:r>
        </a:p>
      </dgm:t>
    </dgm:pt>
    <dgm:pt modelId="{FB5650E5-3190-4377-BF3D-69596F05A013}" type="parTrans" cxnId="{34E60740-4350-4A29-8D92-06CEA445B309}">
      <dgm:prSet/>
      <dgm:spPr/>
      <dgm:t>
        <a:bodyPr/>
        <a:lstStyle/>
        <a:p>
          <a:endParaRPr lang="en-GB"/>
        </a:p>
      </dgm:t>
    </dgm:pt>
    <dgm:pt modelId="{1572C807-2D70-4926-8DA9-368CA22E7C33}" type="sibTrans" cxnId="{34E60740-4350-4A29-8D92-06CEA445B309}">
      <dgm:prSet/>
      <dgm:spPr/>
      <dgm:t>
        <a:bodyPr/>
        <a:lstStyle/>
        <a:p>
          <a:endParaRPr lang="en-GB"/>
        </a:p>
      </dgm:t>
    </dgm:pt>
    <dgm:pt modelId="{FA3B2C28-364D-453B-85C3-D5BB4764AB96}">
      <dgm:prSet phldrT="[Text]"/>
      <dgm:spPr>
        <a:solidFill>
          <a:srgbClr val="FFFF00"/>
        </a:solidFill>
      </dgm:spPr>
      <dgm:t>
        <a:bodyPr/>
        <a:lstStyle/>
        <a:p>
          <a:r>
            <a:rPr lang="en-GB" b="1" dirty="0"/>
            <a:t>Universal</a:t>
          </a:r>
        </a:p>
      </dgm:t>
    </dgm:pt>
    <dgm:pt modelId="{8A3C9D0E-198F-4609-A7B2-BBD5F004BCB9}" type="sibTrans" cxnId="{19D2E823-AA8B-4D12-9D10-2481524D1030}">
      <dgm:prSet/>
      <dgm:spPr/>
      <dgm:t>
        <a:bodyPr/>
        <a:lstStyle/>
        <a:p>
          <a:endParaRPr lang="en-GB"/>
        </a:p>
      </dgm:t>
    </dgm:pt>
    <dgm:pt modelId="{22BAB029-527C-43EC-85BB-6C8A1B904B05}" type="parTrans" cxnId="{19D2E823-AA8B-4D12-9D10-2481524D1030}">
      <dgm:prSet/>
      <dgm:spPr/>
      <dgm:t>
        <a:bodyPr/>
        <a:lstStyle/>
        <a:p>
          <a:endParaRPr lang="en-GB"/>
        </a:p>
      </dgm:t>
    </dgm:pt>
    <dgm:pt modelId="{E8D81A89-60AE-4EDA-86B7-59959410E5BB}">
      <dgm:prSet/>
      <dgm:spPr/>
      <dgm:t>
        <a:bodyPr/>
        <a:lstStyle/>
        <a:p>
          <a:endParaRPr lang="en-GB" dirty="0"/>
        </a:p>
      </dgm:t>
    </dgm:pt>
    <dgm:pt modelId="{D3D0DF75-CF99-4DE3-9F66-841D82BA26E0}" type="parTrans" cxnId="{42022154-4D20-487D-9FC6-88C53714D287}">
      <dgm:prSet/>
      <dgm:spPr/>
      <dgm:t>
        <a:bodyPr/>
        <a:lstStyle/>
        <a:p>
          <a:endParaRPr lang="en-GB"/>
        </a:p>
      </dgm:t>
    </dgm:pt>
    <dgm:pt modelId="{22C83CAE-0F47-4C6C-94DA-03804F461270}" type="sibTrans" cxnId="{42022154-4D20-487D-9FC6-88C53714D287}">
      <dgm:prSet/>
      <dgm:spPr/>
      <dgm:t>
        <a:bodyPr/>
        <a:lstStyle/>
        <a:p>
          <a:endParaRPr lang="en-GB"/>
        </a:p>
      </dgm:t>
    </dgm:pt>
    <dgm:pt modelId="{E8E6FDD9-99E0-4A99-AD4A-626682498431}">
      <dgm:prSet/>
      <dgm:spPr/>
      <dgm:t>
        <a:bodyPr/>
        <a:lstStyle/>
        <a:p>
          <a:endParaRPr lang="en-GB" dirty="0"/>
        </a:p>
      </dgm:t>
    </dgm:pt>
    <dgm:pt modelId="{1FB76348-4983-4733-92DB-2E3AD7DEE4F0}" type="parTrans" cxnId="{DEFD9819-66E2-476D-ABC8-7C3C37C43FF6}">
      <dgm:prSet/>
      <dgm:spPr/>
      <dgm:t>
        <a:bodyPr/>
        <a:lstStyle/>
        <a:p>
          <a:endParaRPr lang="en-GB"/>
        </a:p>
      </dgm:t>
    </dgm:pt>
    <dgm:pt modelId="{D7FEC86F-D616-4DAE-BD55-B189576F4E85}" type="sibTrans" cxnId="{DEFD9819-66E2-476D-ABC8-7C3C37C43FF6}">
      <dgm:prSet/>
      <dgm:spPr/>
      <dgm:t>
        <a:bodyPr/>
        <a:lstStyle/>
        <a:p>
          <a:endParaRPr lang="en-GB"/>
        </a:p>
      </dgm:t>
    </dgm:pt>
    <dgm:pt modelId="{F4FCC334-83C6-4CD2-B2B9-9789ABC428D7}" type="pres">
      <dgm:prSet presAssocID="{BF020416-59BB-4280-BB58-0CB9BD60557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B0BC8F1-19CD-4AD7-ACD1-ABEE6A6E8DA1}" type="pres">
      <dgm:prSet presAssocID="{BF020416-59BB-4280-BB58-0CB9BD60557E}" presName="matrix" presStyleCnt="0"/>
      <dgm:spPr/>
    </dgm:pt>
    <dgm:pt modelId="{0675CC37-5AC7-4613-998A-3F679154D5CC}" type="pres">
      <dgm:prSet presAssocID="{BF020416-59BB-4280-BB58-0CB9BD60557E}" presName="tile1" presStyleLbl="node1" presStyleIdx="0" presStyleCnt="4"/>
      <dgm:spPr/>
      <dgm:t>
        <a:bodyPr/>
        <a:lstStyle/>
        <a:p>
          <a:endParaRPr lang="en-GB"/>
        </a:p>
      </dgm:t>
    </dgm:pt>
    <dgm:pt modelId="{C3B6C16F-AB4B-4294-ABA2-0A3CC35AFDCF}" type="pres">
      <dgm:prSet presAssocID="{BF020416-59BB-4280-BB58-0CB9BD60557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99F0D4-7E49-4493-B82D-D0AD2467D8AF}" type="pres">
      <dgm:prSet presAssocID="{BF020416-59BB-4280-BB58-0CB9BD60557E}" presName="tile2" presStyleLbl="node1" presStyleIdx="1" presStyleCnt="4"/>
      <dgm:spPr/>
      <dgm:t>
        <a:bodyPr/>
        <a:lstStyle/>
        <a:p>
          <a:endParaRPr lang="en-GB"/>
        </a:p>
      </dgm:t>
    </dgm:pt>
    <dgm:pt modelId="{2DB903E3-B574-485E-8136-BC847ECAE23A}" type="pres">
      <dgm:prSet presAssocID="{BF020416-59BB-4280-BB58-0CB9BD60557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F14F23-30F1-4D94-950B-95DA34E1B68F}" type="pres">
      <dgm:prSet presAssocID="{BF020416-59BB-4280-BB58-0CB9BD60557E}" presName="tile3" presStyleLbl="node1" presStyleIdx="2" presStyleCnt="4"/>
      <dgm:spPr/>
      <dgm:t>
        <a:bodyPr/>
        <a:lstStyle/>
        <a:p>
          <a:endParaRPr lang="en-GB"/>
        </a:p>
      </dgm:t>
    </dgm:pt>
    <dgm:pt modelId="{4968EEFE-199A-4871-9D8D-6578335D6E4F}" type="pres">
      <dgm:prSet presAssocID="{BF020416-59BB-4280-BB58-0CB9BD60557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76F5A4-444D-4558-8E6C-487F5832D5FC}" type="pres">
      <dgm:prSet presAssocID="{BF020416-59BB-4280-BB58-0CB9BD60557E}" presName="tile4" presStyleLbl="node1" presStyleIdx="3" presStyleCnt="4" custLinFactNeighborY="-670"/>
      <dgm:spPr/>
      <dgm:t>
        <a:bodyPr/>
        <a:lstStyle/>
        <a:p>
          <a:endParaRPr lang="en-GB"/>
        </a:p>
      </dgm:t>
    </dgm:pt>
    <dgm:pt modelId="{761A5656-811C-4EA6-A86D-22FE5832600D}" type="pres">
      <dgm:prSet presAssocID="{BF020416-59BB-4280-BB58-0CB9BD60557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BC6AAD-312D-4554-BD52-58A23A38E196}" type="pres">
      <dgm:prSet presAssocID="{BF020416-59BB-4280-BB58-0CB9BD60557E}" presName="centerTile" presStyleLbl="fgShp" presStyleIdx="0" presStyleCnt="1" custLinFactNeighborX="-12290" custLinFactNeighborY="-2750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C7C19E06-1FB7-4048-8D1F-9CC83CCB4265}" type="presOf" srcId="{A9C6CE49-66A4-436E-A978-163D2990EF84}" destId="{0675CC37-5AC7-4613-998A-3F679154D5CC}" srcOrd="0" destOrd="0" presId="urn:microsoft.com/office/officeart/2005/8/layout/matrix1"/>
    <dgm:cxn modelId="{DEE505ED-5F43-45FD-A5B8-51FE27EA74DD}" type="presOf" srcId="{FA3B2C28-364D-453B-85C3-D5BB4764AB96}" destId="{E4BC6AAD-312D-4554-BD52-58A23A38E196}" srcOrd="0" destOrd="0" presId="urn:microsoft.com/office/officeart/2005/8/layout/matrix1"/>
    <dgm:cxn modelId="{B0E2A65B-0B20-4AF8-BFC3-B2DFC4B57294}" type="presOf" srcId="{FB104068-95AA-4417-B511-BF2D0F1AE97A}" destId="{0599F0D4-7E49-4493-B82D-D0AD2467D8AF}" srcOrd="0" destOrd="0" presId="urn:microsoft.com/office/officeart/2005/8/layout/matrix1"/>
    <dgm:cxn modelId="{D8D50BBB-4801-4BE4-8A56-7CEA488B74E3}" type="presOf" srcId="{B524DFE1-29AB-403F-94B2-BE5F4FA17FDD}" destId="{14F14F23-30F1-4D94-950B-95DA34E1B68F}" srcOrd="0" destOrd="0" presId="urn:microsoft.com/office/officeart/2005/8/layout/matrix1"/>
    <dgm:cxn modelId="{105A9959-FD01-43B7-9F87-C686E8F359A4}" srcId="{FA3B2C28-364D-453B-85C3-D5BB4764AB96}" destId="{FB104068-95AA-4417-B511-BF2D0F1AE97A}" srcOrd="1" destOrd="0" parTransId="{8F13A05A-34E5-4508-BBD0-AB226DCAE084}" sibTransId="{E257FC30-B65A-4592-82C1-C0C920F85854}"/>
    <dgm:cxn modelId="{42022154-4D20-487D-9FC6-88C53714D287}" srcId="{BF020416-59BB-4280-BB58-0CB9BD60557E}" destId="{E8D81A89-60AE-4EDA-86B7-59959410E5BB}" srcOrd="1" destOrd="0" parTransId="{D3D0DF75-CF99-4DE3-9F66-841D82BA26E0}" sibTransId="{22C83CAE-0F47-4C6C-94DA-03804F461270}"/>
    <dgm:cxn modelId="{34E60740-4350-4A29-8D92-06CEA445B309}" srcId="{FA3B2C28-364D-453B-85C3-D5BB4764AB96}" destId="{C3015221-F7CA-4B1F-9C12-A815D496AA70}" srcOrd="3" destOrd="0" parTransId="{FB5650E5-3190-4377-BF3D-69596F05A013}" sibTransId="{1572C807-2D70-4926-8DA9-368CA22E7C33}"/>
    <dgm:cxn modelId="{19D2E823-AA8B-4D12-9D10-2481524D1030}" srcId="{BF020416-59BB-4280-BB58-0CB9BD60557E}" destId="{FA3B2C28-364D-453B-85C3-D5BB4764AB96}" srcOrd="0" destOrd="0" parTransId="{22BAB029-527C-43EC-85BB-6C8A1B904B05}" sibTransId="{8A3C9D0E-198F-4609-A7B2-BBD5F004BCB9}"/>
    <dgm:cxn modelId="{CFE717ED-1E15-4B36-AEC3-09EAFBA6BC3E}" type="presOf" srcId="{BF020416-59BB-4280-BB58-0CB9BD60557E}" destId="{F4FCC334-83C6-4CD2-B2B9-9789ABC428D7}" srcOrd="0" destOrd="0" presId="urn:microsoft.com/office/officeart/2005/8/layout/matrix1"/>
    <dgm:cxn modelId="{2ECE6C8E-F344-4CD4-B4C8-2D40A2C6FE13}" type="presOf" srcId="{A9C6CE49-66A4-436E-A978-163D2990EF84}" destId="{C3B6C16F-AB4B-4294-ABA2-0A3CC35AFDCF}" srcOrd="1" destOrd="0" presId="urn:microsoft.com/office/officeart/2005/8/layout/matrix1"/>
    <dgm:cxn modelId="{638CD01D-FE12-4590-84BC-F38A33D06DE2}" type="presOf" srcId="{B524DFE1-29AB-403F-94B2-BE5F4FA17FDD}" destId="{4968EEFE-199A-4871-9D8D-6578335D6E4F}" srcOrd="1" destOrd="0" presId="urn:microsoft.com/office/officeart/2005/8/layout/matrix1"/>
    <dgm:cxn modelId="{91DAAC05-0FB3-4997-BF15-BA6592C020CE}" type="presOf" srcId="{FB104068-95AA-4417-B511-BF2D0F1AE97A}" destId="{2DB903E3-B574-485E-8136-BC847ECAE23A}" srcOrd="1" destOrd="0" presId="urn:microsoft.com/office/officeart/2005/8/layout/matrix1"/>
    <dgm:cxn modelId="{58433242-86AF-4A3F-9553-5511E63822F9}" srcId="{FA3B2C28-364D-453B-85C3-D5BB4764AB96}" destId="{B524DFE1-29AB-403F-94B2-BE5F4FA17FDD}" srcOrd="2" destOrd="0" parTransId="{AC946548-1821-407A-93AA-F22B281FC3AA}" sibTransId="{DC3A9623-CABF-43BC-9DF2-D3015ED3A0CF}"/>
    <dgm:cxn modelId="{DEFD9819-66E2-476D-ABC8-7C3C37C43FF6}" srcId="{BF020416-59BB-4280-BB58-0CB9BD60557E}" destId="{E8E6FDD9-99E0-4A99-AD4A-626682498431}" srcOrd="2" destOrd="0" parTransId="{1FB76348-4983-4733-92DB-2E3AD7DEE4F0}" sibTransId="{D7FEC86F-D616-4DAE-BD55-B189576F4E85}"/>
    <dgm:cxn modelId="{73D2546B-BC29-4B68-A5FD-D0017923F0B6}" type="presOf" srcId="{C3015221-F7CA-4B1F-9C12-A815D496AA70}" destId="{761A5656-811C-4EA6-A86D-22FE5832600D}" srcOrd="1" destOrd="0" presId="urn:microsoft.com/office/officeart/2005/8/layout/matrix1"/>
    <dgm:cxn modelId="{46EED7BC-3FC9-40FD-BD66-3DE9B5D5DE3F}" type="presOf" srcId="{C3015221-F7CA-4B1F-9C12-A815D496AA70}" destId="{EB76F5A4-444D-4558-8E6C-487F5832D5FC}" srcOrd="0" destOrd="0" presId="urn:microsoft.com/office/officeart/2005/8/layout/matrix1"/>
    <dgm:cxn modelId="{A6ADC7C2-EB61-49A6-9B1D-561CD18FE799}" srcId="{FA3B2C28-364D-453B-85C3-D5BB4764AB96}" destId="{A9C6CE49-66A4-436E-A978-163D2990EF84}" srcOrd="0" destOrd="0" parTransId="{450467AB-E203-4A65-A6DD-734308F85AA0}" sibTransId="{93C72D5B-FABA-4167-8B94-331A605A2ADB}"/>
    <dgm:cxn modelId="{D72A325F-20DA-4440-B82B-4BC6402F4736}" type="presParOf" srcId="{F4FCC334-83C6-4CD2-B2B9-9789ABC428D7}" destId="{DB0BC8F1-19CD-4AD7-ACD1-ABEE6A6E8DA1}" srcOrd="0" destOrd="0" presId="urn:microsoft.com/office/officeart/2005/8/layout/matrix1"/>
    <dgm:cxn modelId="{A35E85D4-A456-41A0-A3AD-ABDA1C0EFFA3}" type="presParOf" srcId="{DB0BC8F1-19CD-4AD7-ACD1-ABEE6A6E8DA1}" destId="{0675CC37-5AC7-4613-998A-3F679154D5CC}" srcOrd="0" destOrd="0" presId="urn:microsoft.com/office/officeart/2005/8/layout/matrix1"/>
    <dgm:cxn modelId="{76061264-ADCE-4EE8-9E0F-CD5F2FAF4F69}" type="presParOf" srcId="{DB0BC8F1-19CD-4AD7-ACD1-ABEE6A6E8DA1}" destId="{C3B6C16F-AB4B-4294-ABA2-0A3CC35AFDCF}" srcOrd="1" destOrd="0" presId="urn:microsoft.com/office/officeart/2005/8/layout/matrix1"/>
    <dgm:cxn modelId="{8C04C198-2175-4CC7-ACE1-F728E5A1E2DD}" type="presParOf" srcId="{DB0BC8F1-19CD-4AD7-ACD1-ABEE6A6E8DA1}" destId="{0599F0D4-7E49-4493-B82D-D0AD2467D8AF}" srcOrd="2" destOrd="0" presId="urn:microsoft.com/office/officeart/2005/8/layout/matrix1"/>
    <dgm:cxn modelId="{FBBB620D-0DDB-46EC-B620-ACC24F76AE18}" type="presParOf" srcId="{DB0BC8F1-19CD-4AD7-ACD1-ABEE6A6E8DA1}" destId="{2DB903E3-B574-485E-8136-BC847ECAE23A}" srcOrd="3" destOrd="0" presId="urn:microsoft.com/office/officeart/2005/8/layout/matrix1"/>
    <dgm:cxn modelId="{B5E53309-CED4-40A9-AFCA-D7F5C00EC915}" type="presParOf" srcId="{DB0BC8F1-19CD-4AD7-ACD1-ABEE6A6E8DA1}" destId="{14F14F23-30F1-4D94-950B-95DA34E1B68F}" srcOrd="4" destOrd="0" presId="urn:microsoft.com/office/officeart/2005/8/layout/matrix1"/>
    <dgm:cxn modelId="{ECE0C6F5-7427-4690-99A4-6C9F41F21028}" type="presParOf" srcId="{DB0BC8F1-19CD-4AD7-ACD1-ABEE6A6E8DA1}" destId="{4968EEFE-199A-4871-9D8D-6578335D6E4F}" srcOrd="5" destOrd="0" presId="urn:microsoft.com/office/officeart/2005/8/layout/matrix1"/>
    <dgm:cxn modelId="{73228080-E04D-4A20-A723-9B85F8C340A7}" type="presParOf" srcId="{DB0BC8F1-19CD-4AD7-ACD1-ABEE6A6E8DA1}" destId="{EB76F5A4-444D-4558-8E6C-487F5832D5FC}" srcOrd="6" destOrd="0" presId="urn:microsoft.com/office/officeart/2005/8/layout/matrix1"/>
    <dgm:cxn modelId="{EA289360-13B2-4A8D-A5A6-A728BF30A185}" type="presParOf" srcId="{DB0BC8F1-19CD-4AD7-ACD1-ABEE6A6E8DA1}" destId="{761A5656-811C-4EA6-A86D-22FE5832600D}" srcOrd="7" destOrd="0" presId="urn:microsoft.com/office/officeart/2005/8/layout/matrix1"/>
    <dgm:cxn modelId="{71E9D446-304B-4767-85B1-1426A67250C8}" type="presParOf" srcId="{F4FCC334-83C6-4CD2-B2B9-9789ABC428D7}" destId="{E4BC6AAD-312D-4554-BD52-58A23A38E1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E8536D-53A8-4EBA-92B0-A0111DC1391E}" type="doc">
      <dgm:prSet loTypeId="urn:microsoft.com/office/officeart/2005/8/layout/cycle5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0A584A5B-81EA-4829-9E92-50B9EC8B59D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/>
            <a:t>Age 5-19</a:t>
          </a:r>
        </a:p>
      </dgm:t>
    </dgm:pt>
    <dgm:pt modelId="{F9B1C673-3ED1-4987-8676-87CEBBDBAC8A}" type="parTrans" cxnId="{9BBCECD4-6F71-4258-8261-3A28206C26BB}">
      <dgm:prSet/>
      <dgm:spPr/>
      <dgm:t>
        <a:bodyPr/>
        <a:lstStyle/>
        <a:p>
          <a:endParaRPr lang="en-GB"/>
        </a:p>
      </dgm:t>
    </dgm:pt>
    <dgm:pt modelId="{44A8920D-F52F-4CBB-94B3-CB4A5EE416BA}" type="sibTrans" cxnId="{9BBCECD4-6F71-4258-8261-3A28206C26BB}">
      <dgm:prSet/>
      <dgm:spPr/>
      <dgm:t>
        <a:bodyPr/>
        <a:lstStyle/>
        <a:p>
          <a:endParaRPr lang="en-GB"/>
        </a:p>
      </dgm:t>
    </dgm:pt>
    <dgm:pt modelId="{EFD712C0-C827-41E1-AA31-9E45C2F9F956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/>
            <a:t>GP, or School or live in Hounslow</a:t>
          </a:r>
        </a:p>
      </dgm:t>
    </dgm:pt>
    <dgm:pt modelId="{33DF6491-84B8-40E2-97EA-031301F7DFEE}" type="parTrans" cxnId="{3D770A33-E885-4D15-9A6B-D6D3047FF343}">
      <dgm:prSet/>
      <dgm:spPr/>
      <dgm:t>
        <a:bodyPr/>
        <a:lstStyle/>
        <a:p>
          <a:endParaRPr lang="en-GB"/>
        </a:p>
      </dgm:t>
    </dgm:pt>
    <dgm:pt modelId="{87B2EA04-919B-4D6E-9236-034A78933596}" type="sibTrans" cxnId="{3D770A33-E885-4D15-9A6B-D6D3047FF343}">
      <dgm:prSet/>
      <dgm:spPr/>
      <dgm:t>
        <a:bodyPr/>
        <a:lstStyle/>
        <a:p>
          <a:endParaRPr lang="en-GB"/>
        </a:p>
      </dgm:t>
    </dgm:pt>
    <dgm:pt modelId="{8560422B-3E05-4B07-AFC2-6F2865FC347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/>
            <a:t>Have a BMI equal to or greater than the 91st centile</a:t>
          </a:r>
        </a:p>
      </dgm:t>
    </dgm:pt>
    <dgm:pt modelId="{3732D7BD-1CCE-4584-8AF3-325165EBBB8C}" type="parTrans" cxnId="{9B5B3CC6-F257-469C-8AFA-23590F9BF258}">
      <dgm:prSet/>
      <dgm:spPr/>
      <dgm:t>
        <a:bodyPr/>
        <a:lstStyle/>
        <a:p>
          <a:endParaRPr lang="en-GB"/>
        </a:p>
      </dgm:t>
    </dgm:pt>
    <dgm:pt modelId="{A4DCC914-2DB4-451B-8C05-48AEBAF57612}" type="sibTrans" cxnId="{9B5B3CC6-F257-469C-8AFA-23590F9BF258}">
      <dgm:prSet/>
      <dgm:spPr/>
      <dgm:t>
        <a:bodyPr/>
        <a:lstStyle/>
        <a:p>
          <a:endParaRPr lang="en-GB"/>
        </a:p>
      </dgm:t>
    </dgm:pt>
    <dgm:pt modelId="{5B842EA4-28D8-4DDE-A81C-03C55CCCBE4F}" type="pres">
      <dgm:prSet presAssocID="{5FE8536D-53A8-4EBA-92B0-A0111DC139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B4A0A5-CF40-4718-918E-F0A65F78DCA6}" type="pres">
      <dgm:prSet presAssocID="{0A584A5B-81EA-4829-9E92-50B9EC8B59D2}" presName="node" presStyleLbl="node1" presStyleIdx="0" presStyleCnt="3" custScaleY="72234" custRadScaleRad="92345" custRadScaleInc="118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D79B5A-712B-4E86-B6A8-51FD54024BC6}" type="pres">
      <dgm:prSet presAssocID="{0A584A5B-81EA-4829-9E92-50B9EC8B59D2}" presName="spNode" presStyleCnt="0"/>
      <dgm:spPr/>
    </dgm:pt>
    <dgm:pt modelId="{A5E001E1-8BEC-4C4A-B19C-AE84D765200D}" type="pres">
      <dgm:prSet presAssocID="{44A8920D-F52F-4CBB-94B3-CB4A5EE416BA}" presName="sibTrans" presStyleLbl="sibTrans1D1" presStyleIdx="0" presStyleCnt="3"/>
      <dgm:spPr/>
      <dgm:t>
        <a:bodyPr/>
        <a:lstStyle/>
        <a:p>
          <a:endParaRPr lang="en-GB"/>
        </a:p>
      </dgm:t>
    </dgm:pt>
    <dgm:pt modelId="{91CE52C1-13A6-4524-A845-1336BEE3C77A}" type="pres">
      <dgm:prSet presAssocID="{EFD712C0-C827-41E1-AA31-9E45C2F9F956}" presName="node" presStyleLbl="node1" presStyleIdx="1" presStyleCnt="3" custScaleX="100295" custScaleY="80276" custRadScaleRad="102538" custRadScaleInc="-466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37F6DA-1B5A-44C6-B351-93C682CC4818}" type="pres">
      <dgm:prSet presAssocID="{EFD712C0-C827-41E1-AA31-9E45C2F9F956}" presName="spNode" presStyleCnt="0"/>
      <dgm:spPr/>
    </dgm:pt>
    <dgm:pt modelId="{7242A951-DD1E-4A52-B630-892A53907CCF}" type="pres">
      <dgm:prSet presAssocID="{87B2EA04-919B-4D6E-9236-034A78933596}" presName="sibTrans" presStyleLbl="sibTrans1D1" presStyleIdx="1" presStyleCnt="3"/>
      <dgm:spPr/>
      <dgm:t>
        <a:bodyPr/>
        <a:lstStyle/>
        <a:p>
          <a:endParaRPr lang="en-GB"/>
        </a:p>
      </dgm:t>
    </dgm:pt>
    <dgm:pt modelId="{FF0899E8-B1C1-488B-BA2D-C83E49A0BCAD}" type="pres">
      <dgm:prSet presAssocID="{8560422B-3E05-4B07-AFC2-6F2865FC347D}" presName="node" presStyleLbl="node1" presStyleIdx="2" presStyleCnt="3" custScaleX="110415" custScaleY="81630" custRadScaleRad="85327" custRadScaleInc="438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762CB0-A4F6-4343-BD7B-F13DAF01A27C}" type="pres">
      <dgm:prSet presAssocID="{8560422B-3E05-4B07-AFC2-6F2865FC347D}" presName="spNode" presStyleCnt="0"/>
      <dgm:spPr/>
    </dgm:pt>
    <dgm:pt modelId="{690AC845-53DA-4773-8214-05706A667B14}" type="pres">
      <dgm:prSet presAssocID="{A4DCC914-2DB4-451B-8C05-48AEBAF57612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69949BC5-D9C2-4A6A-9C9B-5D47EA783ED5}" type="presOf" srcId="{A4DCC914-2DB4-451B-8C05-48AEBAF57612}" destId="{690AC845-53DA-4773-8214-05706A667B14}" srcOrd="0" destOrd="0" presId="urn:microsoft.com/office/officeart/2005/8/layout/cycle5"/>
    <dgm:cxn modelId="{B7D7EA22-66CA-453E-9AA6-7B025B1EC32D}" type="presOf" srcId="{0A584A5B-81EA-4829-9E92-50B9EC8B59D2}" destId="{74B4A0A5-CF40-4718-918E-F0A65F78DCA6}" srcOrd="0" destOrd="0" presId="urn:microsoft.com/office/officeart/2005/8/layout/cycle5"/>
    <dgm:cxn modelId="{9BBCECD4-6F71-4258-8261-3A28206C26BB}" srcId="{5FE8536D-53A8-4EBA-92B0-A0111DC1391E}" destId="{0A584A5B-81EA-4829-9E92-50B9EC8B59D2}" srcOrd="0" destOrd="0" parTransId="{F9B1C673-3ED1-4987-8676-87CEBBDBAC8A}" sibTransId="{44A8920D-F52F-4CBB-94B3-CB4A5EE416BA}"/>
    <dgm:cxn modelId="{0C7B00B8-2F4D-4B2C-B53E-7C86E7706D9B}" type="presOf" srcId="{8560422B-3E05-4B07-AFC2-6F2865FC347D}" destId="{FF0899E8-B1C1-488B-BA2D-C83E49A0BCAD}" srcOrd="0" destOrd="0" presId="urn:microsoft.com/office/officeart/2005/8/layout/cycle5"/>
    <dgm:cxn modelId="{E2EEB209-C282-41C4-BDAD-9EB4E173652C}" type="presOf" srcId="{87B2EA04-919B-4D6E-9236-034A78933596}" destId="{7242A951-DD1E-4A52-B630-892A53907CCF}" srcOrd="0" destOrd="0" presId="urn:microsoft.com/office/officeart/2005/8/layout/cycle5"/>
    <dgm:cxn modelId="{9DE63494-B849-4B3E-88B5-0576F88D8063}" type="presOf" srcId="{44A8920D-F52F-4CBB-94B3-CB4A5EE416BA}" destId="{A5E001E1-8BEC-4C4A-B19C-AE84D765200D}" srcOrd="0" destOrd="0" presId="urn:microsoft.com/office/officeart/2005/8/layout/cycle5"/>
    <dgm:cxn modelId="{3D770A33-E885-4D15-9A6B-D6D3047FF343}" srcId="{5FE8536D-53A8-4EBA-92B0-A0111DC1391E}" destId="{EFD712C0-C827-41E1-AA31-9E45C2F9F956}" srcOrd="1" destOrd="0" parTransId="{33DF6491-84B8-40E2-97EA-031301F7DFEE}" sibTransId="{87B2EA04-919B-4D6E-9236-034A78933596}"/>
    <dgm:cxn modelId="{6C73278F-8D77-40AD-AA46-FEAE28019EE1}" type="presOf" srcId="{5FE8536D-53A8-4EBA-92B0-A0111DC1391E}" destId="{5B842EA4-28D8-4DDE-A81C-03C55CCCBE4F}" srcOrd="0" destOrd="0" presId="urn:microsoft.com/office/officeart/2005/8/layout/cycle5"/>
    <dgm:cxn modelId="{9B5B3CC6-F257-469C-8AFA-23590F9BF258}" srcId="{5FE8536D-53A8-4EBA-92B0-A0111DC1391E}" destId="{8560422B-3E05-4B07-AFC2-6F2865FC347D}" srcOrd="2" destOrd="0" parTransId="{3732D7BD-1CCE-4584-8AF3-325165EBBB8C}" sibTransId="{A4DCC914-2DB4-451B-8C05-48AEBAF57612}"/>
    <dgm:cxn modelId="{CF814A30-7D64-40B3-B193-C1590E8397B4}" type="presOf" srcId="{EFD712C0-C827-41E1-AA31-9E45C2F9F956}" destId="{91CE52C1-13A6-4524-A845-1336BEE3C77A}" srcOrd="0" destOrd="0" presId="urn:microsoft.com/office/officeart/2005/8/layout/cycle5"/>
    <dgm:cxn modelId="{8C85566C-3302-4017-A4F9-A7EB3576CC9E}" type="presParOf" srcId="{5B842EA4-28D8-4DDE-A81C-03C55CCCBE4F}" destId="{74B4A0A5-CF40-4718-918E-F0A65F78DCA6}" srcOrd="0" destOrd="0" presId="urn:microsoft.com/office/officeart/2005/8/layout/cycle5"/>
    <dgm:cxn modelId="{73275436-B840-4423-9CC3-7A15CF3ECE3B}" type="presParOf" srcId="{5B842EA4-28D8-4DDE-A81C-03C55CCCBE4F}" destId="{8ED79B5A-712B-4E86-B6A8-51FD54024BC6}" srcOrd="1" destOrd="0" presId="urn:microsoft.com/office/officeart/2005/8/layout/cycle5"/>
    <dgm:cxn modelId="{636545FF-E549-4984-9824-83CF80B14CC9}" type="presParOf" srcId="{5B842EA4-28D8-4DDE-A81C-03C55CCCBE4F}" destId="{A5E001E1-8BEC-4C4A-B19C-AE84D765200D}" srcOrd="2" destOrd="0" presId="urn:microsoft.com/office/officeart/2005/8/layout/cycle5"/>
    <dgm:cxn modelId="{14BC58D0-93CC-4B02-AC23-714DD1251F92}" type="presParOf" srcId="{5B842EA4-28D8-4DDE-A81C-03C55CCCBE4F}" destId="{91CE52C1-13A6-4524-A845-1336BEE3C77A}" srcOrd="3" destOrd="0" presId="urn:microsoft.com/office/officeart/2005/8/layout/cycle5"/>
    <dgm:cxn modelId="{94FC9F4E-F31F-4301-A907-B31AE4618950}" type="presParOf" srcId="{5B842EA4-28D8-4DDE-A81C-03C55CCCBE4F}" destId="{7637F6DA-1B5A-44C6-B351-93C682CC4818}" srcOrd="4" destOrd="0" presId="urn:microsoft.com/office/officeart/2005/8/layout/cycle5"/>
    <dgm:cxn modelId="{9074B4A0-B8DF-4DC0-8E83-1140D6D29687}" type="presParOf" srcId="{5B842EA4-28D8-4DDE-A81C-03C55CCCBE4F}" destId="{7242A951-DD1E-4A52-B630-892A53907CCF}" srcOrd="5" destOrd="0" presId="urn:microsoft.com/office/officeart/2005/8/layout/cycle5"/>
    <dgm:cxn modelId="{6C0A0053-E58D-4DD6-B71E-2FF1CD18FC9E}" type="presParOf" srcId="{5B842EA4-28D8-4DDE-A81C-03C55CCCBE4F}" destId="{FF0899E8-B1C1-488B-BA2D-C83E49A0BCAD}" srcOrd="6" destOrd="0" presId="urn:microsoft.com/office/officeart/2005/8/layout/cycle5"/>
    <dgm:cxn modelId="{321184A7-A3E1-4622-8F30-109D2F3546C3}" type="presParOf" srcId="{5B842EA4-28D8-4DDE-A81C-03C55CCCBE4F}" destId="{40762CB0-A4F6-4343-BD7B-F13DAF01A27C}" srcOrd="7" destOrd="0" presId="urn:microsoft.com/office/officeart/2005/8/layout/cycle5"/>
    <dgm:cxn modelId="{2C7CBD0C-DEB5-4F1D-BC29-194A89413420}" type="presParOf" srcId="{5B842EA4-28D8-4DDE-A81C-03C55CCCBE4F}" destId="{690AC845-53DA-4773-8214-05706A667B14}" srcOrd="8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90C018-783E-4C8F-BDD0-13DDAC2FB0AC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E8AF7B5-8BD2-40D6-B2F1-F75261A9528C}">
      <dgm:prSet phldrT="[Text]"/>
      <dgm:spPr/>
      <dgm:t>
        <a:bodyPr/>
        <a:lstStyle/>
        <a:p>
          <a:r>
            <a:rPr lang="en-GB" dirty="0"/>
            <a:t>Phone</a:t>
          </a:r>
        </a:p>
      </dgm:t>
    </dgm:pt>
    <dgm:pt modelId="{A0E37AF5-EAB5-41D4-85D4-3292EA97D60C}" type="parTrans" cxnId="{62D9F6FE-DF24-4C7F-B204-86306620CE07}">
      <dgm:prSet/>
      <dgm:spPr/>
      <dgm:t>
        <a:bodyPr/>
        <a:lstStyle/>
        <a:p>
          <a:endParaRPr lang="en-GB"/>
        </a:p>
      </dgm:t>
    </dgm:pt>
    <dgm:pt modelId="{C2619287-A594-4099-8AC2-3071D5AAD23E}" type="sibTrans" cxnId="{62D9F6FE-DF24-4C7F-B204-86306620CE07}">
      <dgm:prSet/>
      <dgm:spPr/>
      <dgm:t>
        <a:bodyPr/>
        <a:lstStyle/>
        <a:p>
          <a:endParaRPr lang="en-GB"/>
        </a:p>
      </dgm:t>
    </dgm:pt>
    <dgm:pt modelId="{9805B528-8B28-4CB7-800B-C8BB5CAAC167}">
      <dgm:prSet phldrT="[Text]"/>
      <dgm:spPr/>
      <dgm:t>
        <a:bodyPr/>
        <a:lstStyle/>
        <a:p>
          <a:r>
            <a:rPr lang="en-GB" dirty="0"/>
            <a:t>Website</a:t>
          </a:r>
        </a:p>
      </dgm:t>
    </dgm:pt>
    <dgm:pt modelId="{3687E461-4BD2-4CBC-B2F7-60E790946979}" type="parTrans" cxnId="{CC38B15B-4AAA-4EED-AE3D-1D81A05899FE}">
      <dgm:prSet/>
      <dgm:spPr/>
      <dgm:t>
        <a:bodyPr/>
        <a:lstStyle/>
        <a:p>
          <a:endParaRPr lang="en-GB"/>
        </a:p>
      </dgm:t>
    </dgm:pt>
    <dgm:pt modelId="{46E01E37-A57A-4786-BC8E-F77DE5CF19AD}" type="sibTrans" cxnId="{CC38B15B-4AAA-4EED-AE3D-1D81A05899FE}">
      <dgm:prSet/>
      <dgm:spPr/>
      <dgm:t>
        <a:bodyPr/>
        <a:lstStyle/>
        <a:p>
          <a:endParaRPr lang="en-GB"/>
        </a:p>
      </dgm:t>
    </dgm:pt>
    <dgm:pt modelId="{01E8A29A-FCED-4C35-A457-A65F36884AF8}">
      <dgm:prSet phldrT="[Text]"/>
      <dgm:spPr/>
      <dgm:t>
        <a:bodyPr/>
        <a:lstStyle/>
        <a:p>
          <a:r>
            <a:rPr lang="en-GB" dirty="0"/>
            <a:t>Email</a:t>
          </a:r>
        </a:p>
      </dgm:t>
    </dgm:pt>
    <dgm:pt modelId="{FD2AF044-EE48-4205-852F-770BE44D2CB8}" type="parTrans" cxnId="{323A669F-D109-444B-84C1-B98B39ED2291}">
      <dgm:prSet/>
      <dgm:spPr/>
      <dgm:t>
        <a:bodyPr/>
        <a:lstStyle/>
        <a:p>
          <a:endParaRPr lang="en-GB"/>
        </a:p>
      </dgm:t>
    </dgm:pt>
    <dgm:pt modelId="{4B15B45D-24D8-49BD-AB16-E08942EEBDC1}" type="sibTrans" cxnId="{323A669F-D109-444B-84C1-B98B39ED2291}">
      <dgm:prSet/>
      <dgm:spPr/>
      <dgm:t>
        <a:bodyPr/>
        <a:lstStyle/>
        <a:p>
          <a:endParaRPr lang="en-GB"/>
        </a:p>
      </dgm:t>
    </dgm:pt>
    <dgm:pt modelId="{E56B21FD-3C9A-444C-9256-F21E16B22C25}" type="pres">
      <dgm:prSet presAssocID="{BE90C018-783E-4C8F-BDD0-13DDAC2FB0A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4D11CE2-D2CF-4D7E-96EA-CFAEF88408AA}" type="pres">
      <dgm:prSet presAssocID="{BE90C018-783E-4C8F-BDD0-13DDAC2FB0AC}" presName="pyramid" presStyleLbl="node1" presStyleIdx="0" presStyleCnt="1"/>
      <dgm:spPr/>
    </dgm:pt>
    <dgm:pt modelId="{691F23BF-4005-419C-BB52-50C510DE83AF}" type="pres">
      <dgm:prSet presAssocID="{BE90C018-783E-4C8F-BDD0-13DDAC2FB0AC}" presName="theList" presStyleCnt="0"/>
      <dgm:spPr/>
    </dgm:pt>
    <dgm:pt modelId="{60E89FE9-D210-45C6-95FA-F60CE4BB4402}" type="pres">
      <dgm:prSet presAssocID="{6E8AF7B5-8BD2-40D6-B2F1-F75261A9528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C9C879-A71B-46BE-97CF-5B98A8C4AA50}" type="pres">
      <dgm:prSet presAssocID="{6E8AF7B5-8BD2-40D6-B2F1-F75261A9528C}" presName="aSpace" presStyleCnt="0"/>
      <dgm:spPr/>
    </dgm:pt>
    <dgm:pt modelId="{176D08DA-0740-4760-AB34-7DDE538DA0F2}" type="pres">
      <dgm:prSet presAssocID="{9805B528-8B28-4CB7-800B-C8BB5CAAC16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9C023E-F0F8-4EF7-A060-09E70EE58DA6}" type="pres">
      <dgm:prSet presAssocID="{9805B528-8B28-4CB7-800B-C8BB5CAAC167}" presName="aSpace" presStyleCnt="0"/>
      <dgm:spPr/>
    </dgm:pt>
    <dgm:pt modelId="{51F934FC-3D3B-49C4-B9B4-EE1971604039}" type="pres">
      <dgm:prSet presAssocID="{01E8A29A-FCED-4C35-A457-A65F36884AF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292C2F-D1D9-4BF0-AA09-083599C1A9C3}" type="pres">
      <dgm:prSet presAssocID="{01E8A29A-FCED-4C35-A457-A65F36884AF8}" presName="aSpace" presStyleCnt="0"/>
      <dgm:spPr/>
    </dgm:pt>
  </dgm:ptLst>
  <dgm:cxnLst>
    <dgm:cxn modelId="{62D9F6FE-DF24-4C7F-B204-86306620CE07}" srcId="{BE90C018-783E-4C8F-BDD0-13DDAC2FB0AC}" destId="{6E8AF7B5-8BD2-40D6-B2F1-F75261A9528C}" srcOrd="0" destOrd="0" parTransId="{A0E37AF5-EAB5-41D4-85D4-3292EA97D60C}" sibTransId="{C2619287-A594-4099-8AC2-3071D5AAD23E}"/>
    <dgm:cxn modelId="{117786CA-D844-4D9E-A0D7-C837D9A4323D}" type="presOf" srcId="{BE90C018-783E-4C8F-BDD0-13DDAC2FB0AC}" destId="{E56B21FD-3C9A-444C-9256-F21E16B22C25}" srcOrd="0" destOrd="0" presId="urn:microsoft.com/office/officeart/2005/8/layout/pyramid2"/>
    <dgm:cxn modelId="{323A669F-D109-444B-84C1-B98B39ED2291}" srcId="{BE90C018-783E-4C8F-BDD0-13DDAC2FB0AC}" destId="{01E8A29A-FCED-4C35-A457-A65F36884AF8}" srcOrd="2" destOrd="0" parTransId="{FD2AF044-EE48-4205-852F-770BE44D2CB8}" sibTransId="{4B15B45D-24D8-49BD-AB16-E08942EEBDC1}"/>
    <dgm:cxn modelId="{DDD7A38D-0BD7-4DBF-AF69-B7B9706AE026}" type="presOf" srcId="{6E8AF7B5-8BD2-40D6-B2F1-F75261A9528C}" destId="{60E89FE9-D210-45C6-95FA-F60CE4BB4402}" srcOrd="0" destOrd="0" presId="urn:microsoft.com/office/officeart/2005/8/layout/pyramid2"/>
    <dgm:cxn modelId="{CC38B15B-4AAA-4EED-AE3D-1D81A05899FE}" srcId="{BE90C018-783E-4C8F-BDD0-13DDAC2FB0AC}" destId="{9805B528-8B28-4CB7-800B-C8BB5CAAC167}" srcOrd="1" destOrd="0" parTransId="{3687E461-4BD2-4CBC-B2F7-60E790946979}" sibTransId="{46E01E37-A57A-4786-BC8E-F77DE5CF19AD}"/>
    <dgm:cxn modelId="{F641A0DD-6723-4EDA-A201-CD40FE1F3C45}" type="presOf" srcId="{9805B528-8B28-4CB7-800B-C8BB5CAAC167}" destId="{176D08DA-0740-4760-AB34-7DDE538DA0F2}" srcOrd="0" destOrd="0" presId="urn:microsoft.com/office/officeart/2005/8/layout/pyramid2"/>
    <dgm:cxn modelId="{F95A8AB8-9D9C-4042-8AFB-CCF8C01463D2}" type="presOf" srcId="{01E8A29A-FCED-4C35-A457-A65F36884AF8}" destId="{51F934FC-3D3B-49C4-B9B4-EE1971604039}" srcOrd="0" destOrd="0" presId="urn:microsoft.com/office/officeart/2005/8/layout/pyramid2"/>
    <dgm:cxn modelId="{19358EB9-AD73-4341-BFA2-0A60E655E0D0}" type="presParOf" srcId="{E56B21FD-3C9A-444C-9256-F21E16B22C25}" destId="{74D11CE2-D2CF-4D7E-96EA-CFAEF88408AA}" srcOrd="0" destOrd="0" presId="urn:microsoft.com/office/officeart/2005/8/layout/pyramid2"/>
    <dgm:cxn modelId="{1CB70620-B4F4-4A56-93EC-13B3846D6D82}" type="presParOf" srcId="{E56B21FD-3C9A-444C-9256-F21E16B22C25}" destId="{691F23BF-4005-419C-BB52-50C510DE83AF}" srcOrd="1" destOrd="0" presId="urn:microsoft.com/office/officeart/2005/8/layout/pyramid2"/>
    <dgm:cxn modelId="{E4D80BBB-9A39-45A9-9A2A-83F729519E6E}" type="presParOf" srcId="{691F23BF-4005-419C-BB52-50C510DE83AF}" destId="{60E89FE9-D210-45C6-95FA-F60CE4BB4402}" srcOrd="0" destOrd="0" presId="urn:microsoft.com/office/officeart/2005/8/layout/pyramid2"/>
    <dgm:cxn modelId="{0C28CE73-BC0B-4DE8-B403-955CC29D0DF9}" type="presParOf" srcId="{691F23BF-4005-419C-BB52-50C510DE83AF}" destId="{52C9C879-A71B-46BE-97CF-5B98A8C4AA50}" srcOrd="1" destOrd="0" presId="urn:microsoft.com/office/officeart/2005/8/layout/pyramid2"/>
    <dgm:cxn modelId="{6829B805-D341-4198-8F45-4A5C56EA5450}" type="presParOf" srcId="{691F23BF-4005-419C-BB52-50C510DE83AF}" destId="{176D08DA-0740-4760-AB34-7DDE538DA0F2}" srcOrd="2" destOrd="0" presId="urn:microsoft.com/office/officeart/2005/8/layout/pyramid2"/>
    <dgm:cxn modelId="{88C9978E-3EE0-4F9A-A2BD-9EF73B04F3AB}" type="presParOf" srcId="{691F23BF-4005-419C-BB52-50C510DE83AF}" destId="{6C9C023E-F0F8-4EF7-A060-09E70EE58DA6}" srcOrd="3" destOrd="0" presId="urn:microsoft.com/office/officeart/2005/8/layout/pyramid2"/>
    <dgm:cxn modelId="{3D514588-E3C3-4FB8-9CB6-4C036BDE6581}" type="presParOf" srcId="{691F23BF-4005-419C-BB52-50C510DE83AF}" destId="{51F934FC-3D3B-49C4-B9B4-EE1971604039}" srcOrd="4" destOrd="0" presId="urn:microsoft.com/office/officeart/2005/8/layout/pyramid2"/>
    <dgm:cxn modelId="{DFFCF36A-1520-4F94-A868-2D9141909FEE}" type="presParOf" srcId="{691F23BF-4005-419C-BB52-50C510DE83AF}" destId="{2B292C2F-D1D9-4BF0-AA09-083599C1A9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678E6D-ECB9-4664-AC55-3D3F8AE73618}" type="doc">
      <dgm:prSet loTypeId="urn:microsoft.com/office/officeart/2005/8/layout/rings+Icon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B913618-3BEA-4946-AF0C-AE5B3CFAF4C4}">
      <dgm:prSet custT="1"/>
      <dgm:spPr/>
      <dgm:t>
        <a:bodyPr/>
        <a:lstStyle/>
        <a:p>
          <a:r>
            <a:rPr lang="en-GB" sz="1500" b="1" dirty="0"/>
            <a:t>Partnership working – promoting PH campaigns with voluntary sector</a:t>
          </a:r>
        </a:p>
      </dgm:t>
    </dgm:pt>
    <dgm:pt modelId="{84AD0760-9631-4A86-A70A-4709A8F57052}" type="parTrans" cxnId="{36BD746D-4CD4-4541-912A-D90189762B59}">
      <dgm:prSet/>
      <dgm:spPr/>
      <dgm:t>
        <a:bodyPr/>
        <a:lstStyle/>
        <a:p>
          <a:endParaRPr lang="en-GB"/>
        </a:p>
      </dgm:t>
    </dgm:pt>
    <dgm:pt modelId="{1D3AD1BA-B056-4ED3-B6F0-0BCCEF424768}" type="sibTrans" cxnId="{36BD746D-4CD4-4541-912A-D90189762B59}">
      <dgm:prSet/>
      <dgm:spPr/>
      <dgm:t>
        <a:bodyPr/>
        <a:lstStyle/>
        <a:p>
          <a:endParaRPr lang="en-GB"/>
        </a:p>
      </dgm:t>
    </dgm:pt>
    <dgm:pt modelId="{67C06FF2-A676-4C12-85B4-6011810CFC7C}">
      <dgm:prSet custT="1"/>
      <dgm:spPr/>
      <dgm:t>
        <a:bodyPr/>
        <a:lstStyle/>
        <a:p>
          <a:r>
            <a:rPr lang="en-GB" sz="1500" b="1" dirty="0"/>
            <a:t>Introduction to cook and eat sessions in schools, voluntary sector and community venues</a:t>
          </a:r>
        </a:p>
      </dgm:t>
    </dgm:pt>
    <dgm:pt modelId="{01BB4C2C-6335-4A41-9078-9733D762D597}" type="parTrans" cxnId="{DA2882CC-B718-4AF3-8645-507FC20341DD}">
      <dgm:prSet/>
      <dgm:spPr/>
      <dgm:t>
        <a:bodyPr/>
        <a:lstStyle/>
        <a:p>
          <a:endParaRPr lang="en-GB"/>
        </a:p>
      </dgm:t>
    </dgm:pt>
    <dgm:pt modelId="{536ACEF0-07F0-45A7-91CF-B8A049F58758}" type="sibTrans" cxnId="{DA2882CC-B718-4AF3-8645-507FC20341DD}">
      <dgm:prSet/>
      <dgm:spPr/>
      <dgm:t>
        <a:bodyPr/>
        <a:lstStyle/>
        <a:p>
          <a:endParaRPr lang="en-GB"/>
        </a:p>
      </dgm:t>
    </dgm:pt>
    <dgm:pt modelId="{7918168C-2895-4B7E-9272-452D92B4A009}">
      <dgm:prSet custT="1"/>
      <dgm:spPr/>
      <dgm:t>
        <a:bodyPr/>
        <a:lstStyle/>
        <a:p>
          <a:r>
            <a:rPr lang="en-GB" sz="1500" b="1" dirty="0"/>
            <a:t>Relaunch of Health Walks across the borough with voluntary sector </a:t>
          </a:r>
        </a:p>
      </dgm:t>
    </dgm:pt>
    <dgm:pt modelId="{A3680EC6-3DD1-4F89-B51F-E80E4D73C3A0}" type="sibTrans" cxnId="{0E43C036-8396-421B-A664-96193675FDB8}">
      <dgm:prSet/>
      <dgm:spPr/>
      <dgm:t>
        <a:bodyPr/>
        <a:lstStyle/>
        <a:p>
          <a:endParaRPr lang="en-GB"/>
        </a:p>
      </dgm:t>
    </dgm:pt>
    <dgm:pt modelId="{3A13E0C8-2EA6-4B06-8E58-0AD73A20FDA0}" type="parTrans" cxnId="{0E43C036-8396-421B-A664-96193675FDB8}">
      <dgm:prSet/>
      <dgm:spPr/>
      <dgm:t>
        <a:bodyPr/>
        <a:lstStyle/>
        <a:p>
          <a:endParaRPr lang="en-GB"/>
        </a:p>
      </dgm:t>
    </dgm:pt>
    <dgm:pt modelId="{3E74103B-E103-4F1D-ACFF-54EA103C9097}">
      <dgm:prSet custT="1"/>
      <dgm:spPr/>
      <dgm:t>
        <a:bodyPr/>
        <a:lstStyle/>
        <a:p>
          <a:r>
            <a:rPr lang="en-GB" sz="1500" b="1" dirty="0"/>
            <a:t>Website development and redesign</a:t>
          </a:r>
        </a:p>
      </dgm:t>
    </dgm:pt>
    <dgm:pt modelId="{483F9FE1-2731-4CF4-BC6D-1F388FF8B311}" type="parTrans" cxnId="{B18FDAB9-AE12-45E2-BB41-846B76BD3168}">
      <dgm:prSet/>
      <dgm:spPr/>
      <dgm:t>
        <a:bodyPr/>
        <a:lstStyle/>
        <a:p>
          <a:endParaRPr lang="en-GB"/>
        </a:p>
      </dgm:t>
    </dgm:pt>
    <dgm:pt modelId="{2CD7A1F0-82BB-4275-AB18-EE3E76377CBB}" type="sibTrans" cxnId="{B18FDAB9-AE12-45E2-BB41-846B76BD3168}">
      <dgm:prSet/>
      <dgm:spPr/>
      <dgm:t>
        <a:bodyPr/>
        <a:lstStyle/>
        <a:p>
          <a:endParaRPr lang="en-GB"/>
        </a:p>
      </dgm:t>
    </dgm:pt>
    <dgm:pt modelId="{6F4C3673-128E-469E-A70D-632F7857D4F3}">
      <dgm:prSet custT="1"/>
      <dgm:spPr/>
      <dgm:t>
        <a:bodyPr/>
        <a:lstStyle/>
        <a:p>
          <a:r>
            <a:rPr lang="en-GB" sz="1500" b="1" dirty="0"/>
            <a:t>Real time activities for UPA in partnership with voluntary sector </a:t>
          </a:r>
        </a:p>
      </dgm:t>
    </dgm:pt>
    <dgm:pt modelId="{2CF83EDD-7D8D-47FE-B0F3-1FB9AC8C9F97}" type="parTrans" cxnId="{EFD4FD4E-CF72-45C5-81D6-8F1027FB34F1}">
      <dgm:prSet/>
      <dgm:spPr/>
      <dgm:t>
        <a:bodyPr/>
        <a:lstStyle/>
        <a:p>
          <a:endParaRPr lang="en-GB"/>
        </a:p>
      </dgm:t>
    </dgm:pt>
    <dgm:pt modelId="{F0567E15-37C7-492E-A8BB-E1E374CF66DE}" type="sibTrans" cxnId="{EFD4FD4E-CF72-45C5-81D6-8F1027FB34F1}">
      <dgm:prSet/>
      <dgm:spPr/>
      <dgm:t>
        <a:bodyPr/>
        <a:lstStyle/>
        <a:p>
          <a:endParaRPr lang="en-GB"/>
        </a:p>
      </dgm:t>
    </dgm:pt>
    <dgm:pt modelId="{C230A15A-F25F-46C9-B94A-33BF605EC192}">
      <dgm:prSet custT="1"/>
      <dgm:spPr/>
      <dgm:t>
        <a:bodyPr/>
        <a:lstStyle/>
        <a:p>
          <a:r>
            <a:rPr lang="en-GB" sz="1500" b="1" dirty="0"/>
            <a:t>Introduction of drinks checker on OYH website and promote </a:t>
          </a:r>
          <a:r>
            <a:rPr lang="en-GB" sz="1500" b="1" dirty="0" err="1"/>
            <a:t>throught</a:t>
          </a:r>
          <a:r>
            <a:rPr lang="en-GB" sz="1500" b="1" dirty="0"/>
            <a:t> voluntary sector.</a:t>
          </a:r>
        </a:p>
      </dgm:t>
    </dgm:pt>
    <dgm:pt modelId="{732E47A1-7AC0-45C6-B4A5-AAD2E8A82CB6}" type="parTrans" cxnId="{03025957-2F86-4EF9-A29D-E08C05CF4D9A}">
      <dgm:prSet/>
      <dgm:spPr/>
      <dgm:t>
        <a:bodyPr/>
        <a:lstStyle/>
        <a:p>
          <a:endParaRPr lang="en-GB"/>
        </a:p>
      </dgm:t>
    </dgm:pt>
    <dgm:pt modelId="{71A467E3-FE3E-4643-95B6-63362E026B46}" type="sibTrans" cxnId="{03025957-2F86-4EF9-A29D-E08C05CF4D9A}">
      <dgm:prSet/>
      <dgm:spPr/>
      <dgm:t>
        <a:bodyPr/>
        <a:lstStyle/>
        <a:p>
          <a:endParaRPr lang="en-GB"/>
        </a:p>
      </dgm:t>
    </dgm:pt>
    <dgm:pt modelId="{978A5ACD-12E5-4352-BA10-7B8B474C5C44}" type="pres">
      <dgm:prSet presAssocID="{3D678E6D-ECB9-4664-AC55-3D3F8AE73618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C1CEE5-3381-4A64-9130-80B7CC1E2B57}" type="pres">
      <dgm:prSet presAssocID="{3D678E6D-ECB9-4664-AC55-3D3F8AE73618}" presName="ellipse1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28CA13-4FC8-4165-82BA-B1C93186CF08}" type="pres">
      <dgm:prSet presAssocID="{3D678E6D-ECB9-4664-AC55-3D3F8AE73618}" presName="ellipse2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A6473F-328E-46E2-8322-3A92C422FD5A}" type="pres">
      <dgm:prSet presAssocID="{3D678E6D-ECB9-4664-AC55-3D3F8AE73618}" presName="ellipse3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360FCC-CD60-4AE7-83AB-6DA3048068ED}" type="pres">
      <dgm:prSet presAssocID="{3D678E6D-ECB9-4664-AC55-3D3F8AE73618}" presName="ellipse4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262F78-45B4-4A0A-8E8C-9D63C55A4557}" type="pres">
      <dgm:prSet presAssocID="{3D678E6D-ECB9-4664-AC55-3D3F8AE73618}" presName="ellipse5" presStyleLbl="vennNode1" presStyleIdx="4" presStyleCnt="6" custLinFactNeighborX="6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6F4247-2ACE-4D6D-A17D-55DE262A1AFD}" type="pres">
      <dgm:prSet presAssocID="{3D678E6D-ECB9-4664-AC55-3D3F8AE73618}" presName="ellipse6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CF59F8-620C-414E-AEFA-A0C7D8DD6A76}" type="presOf" srcId="{3D678E6D-ECB9-4664-AC55-3D3F8AE73618}" destId="{978A5ACD-12E5-4352-BA10-7B8B474C5C44}" srcOrd="0" destOrd="0" presId="urn:microsoft.com/office/officeart/2005/8/layout/rings+Icon"/>
    <dgm:cxn modelId="{1EA912FE-DE37-4F36-9E0F-E2E68ED9F438}" type="presOf" srcId="{6F4C3673-128E-469E-A70D-632F7857D4F3}" destId="{02360FCC-CD60-4AE7-83AB-6DA3048068ED}" srcOrd="0" destOrd="0" presId="urn:microsoft.com/office/officeart/2005/8/layout/rings+Icon"/>
    <dgm:cxn modelId="{56C60CE6-BF7F-4EC4-B6B5-995F28CAE27C}" type="presOf" srcId="{EB913618-3BEA-4946-AF0C-AE5B3CFAF4C4}" destId="{64262F78-45B4-4A0A-8E8C-9D63C55A4557}" srcOrd="0" destOrd="0" presId="urn:microsoft.com/office/officeart/2005/8/layout/rings+Icon"/>
    <dgm:cxn modelId="{EFD4FD4E-CF72-45C5-81D6-8F1027FB34F1}" srcId="{3D678E6D-ECB9-4664-AC55-3D3F8AE73618}" destId="{6F4C3673-128E-469E-A70D-632F7857D4F3}" srcOrd="3" destOrd="0" parTransId="{2CF83EDD-7D8D-47FE-B0F3-1FB9AC8C9F97}" sibTransId="{F0567E15-37C7-492E-A8BB-E1E374CF66DE}"/>
    <dgm:cxn modelId="{03025957-2F86-4EF9-A29D-E08C05CF4D9A}" srcId="{3D678E6D-ECB9-4664-AC55-3D3F8AE73618}" destId="{C230A15A-F25F-46C9-B94A-33BF605EC192}" srcOrd="5" destOrd="0" parTransId="{732E47A1-7AC0-45C6-B4A5-AAD2E8A82CB6}" sibTransId="{71A467E3-FE3E-4643-95B6-63362E026B46}"/>
    <dgm:cxn modelId="{8320944E-CDF7-4B3E-BE39-1500DB1DEBC2}" type="presOf" srcId="{3E74103B-E103-4F1D-ACFF-54EA103C9097}" destId="{22A6473F-328E-46E2-8322-3A92C422FD5A}" srcOrd="0" destOrd="0" presId="urn:microsoft.com/office/officeart/2005/8/layout/rings+Icon"/>
    <dgm:cxn modelId="{B18FDAB9-AE12-45E2-BB41-846B76BD3168}" srcId="{3D678E6D-ECB9-4664-AC55-3D3F8AE73618}" destId="{3E74103B-E103-4F1D-ACFF-54EA103C9097}" srcOrd="2" destOrd="0" parTransId="{483F9FE1-2731-4CF4-BC6D-1F388FF8B311}" sibTransId="{2CD7A1F0-82BB-4275-AB18-EE3E76377CBB}"/>
    <dgm:cxn modelId="{36BD746D-4CD4-4541-912A-D90189762B59}" srcId="{3D678E6D-ECB9-4664-AC55-3D3F8AE73618}" destId="{EB913618-3BEA-4946-AF0C-AE5B3CFAF4C4}" srcOrd="4" destOrd="0" parTransId="{84AD0760-9631-4A86-A70A-4709A8F57052}" sibTransId="{1D3AD1BA-B056-4ED3-B6F0-0BCCEF424768}"/>
    <dgm:cxn modelId="{73579AE0-05B7-4A47-8A9D-5D73DCD837C1}" type="presOf" srcId="{C230A15A-F25F-46C9-B94A-33BF605EC192}" destId="{0A6F4247-2ACE-4D6D-A17D-55DE262A1AFD}" srcOrd="0" destOrd="0" presId="urn:microsoft.com/office/officeart/2005/8/layout/rings+Icon"/>
    <dgm:cxn modelId="{DA2882CC-B718-4AF3-8645-507FC20341DD}" srcId="{3D678E6D-ECB9-4664-AC55-3D3F8AE73618}" destId="{67C06FF2-A676-4C12-85B4-6011810CFC7C}" srcOrd="0" destOrd="0" parTransId="{01BB4C2C-6335-4A41-9078-9733D762D597}" sibTransId="{536ACEF0-07F0-45A7-91CF-B8A049F58758}"/>
    <dgm:cxn modelId="{7AEE72CC-E5EF-4B3C-BC7E-FA83D6E34D54}" type="presOf" srcId="{67C06FF2-A676-4C12-85B4-6011810CFC7C}" destId="{BCC1CEE5-3381-4A64-9130-80B7CC1E2B57}" srcOrd="0" destOrd="0" presId="urn:microsoft.com/office/officeart/2005/8/layout/rings+Icon"/>
    <dgm:cxn modelId="{0E43C036-8396-421B-A664-96193675FDB8}" srcId="{3D678E6D-ECB9-4664-AC55-3D3F8AE73618}" destId="{7918168C-2895-4B7E-9272-452D92B4A009}" srcOrd="1" destOrd="0" parTransId="{3A13E0C8-2EA6-4B06-8E58-0AD73A20FDA0}" sibTransId="{A3680EC6-3DD1-4F89-B51F-E80E4D73C3A0}"/>
    <dgm:cxn modelId="{5A031088-651A-48AE-BA36-7E1F8BCD03F3}" type="presOf" srcId="{7918168C-2895-4B7E-9272-452D92B4A009}" destId="{2D28CA13-4FC8-4165-82BA-B1C93186CF08}" srcOrd="0" destOrd="0" presId="urn:microsoft.com/office/officeart/2005/8/layout/rings+Icon"/>
    <dgm:cxn modelId="{53316D34-2C22-4BF1-820F-E8B3353FD2EF}" type="presParOf" srcId="{978A5ACD-12E5-4352-BA10-7B8B474C5C44}" destId="{BCC1CEE5-3381-4A64-9130-80B7CC1E2B57}" srcOrd="0" destOrd="0" presId="urn:microsoft.com/office/officeart/2005/8/layout/rings+Icon"/>
    <dgm:cxn modelId="{2D6FB36D-8A12-432C-A19C-565BCCDC61FF}" type="presParOf" srcId="{978A5ACD-12E5-4352-BA10-7B8B474C5C44}" destId="{2D28CA13-4FC8-4165-82BA-B1C93186CF08}" srcOrd="1" destOrd="0" presId="urn:microsoft.com/office/officeart/2005/8/layout/rings+Icon"/>
    <dgm:cxn modelId="{07E8FE8C-20E1-4285-AF08-BA40C3D18FD8}" type="presParOf" srcId="{978A5ACD-12E5-4352-BA10-7B8B474C5C44}" destId="{22A6473F-328E-46E2-8322-3A92C422FD5A}" srcOrd="2" destOrd="0" presId="urn:microsoft.com/office/officeart/2005/8/layout/rings+Icon"/>
    <dgm:cxn modelId="{3711AB6A-32F4-4B97-88C3-7EA4485CEB77}" type="presParOf" srcId="{978A5ACD-12E5-4352-BA10-7B8B474C5C44}" destId="{02360FCC-CD60-4AE7-83AB-6DA3048068ED}" srcOrd="3" destOrd="0" presId="urn:microsoft.com/office/officeart/2005/8/layout/rings+Icon"/>
    <dgm:cxn modelId="{3086AEC6-5CCE-4AD7-ACEE-469489E5C1FE}" type="presParOf" srcId="{978A5ACD-12E5-4352-BA10-7B8B474C5C44}" destId="{64262F78-45B4-4A0A-8E8C-9D63C55A4557}" srcOrd="4" destOrd="0" presId="urn:microsoft.com/office/officeart/2005/8/layout/rings+Icon"/>
    <dgm:cxn modelId="{9159C595-8C17-4F2C-AA6B-890CEF225BEF}" type="presParOf" srcId="{978A5ACD-12E5-4352-BA10-7B8B474C5C44}" destId="{0A6F4247-2ACE-4D6D-A17D-55DE262A1AFD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915F8-5717-F645-BD32-A9C9F2BCF288}" type="datetimeFigureOut">
              <a:rPr lang="en-US" smtClean="0"/>
              <a:t>12/4/2019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3AB73-30FB-AB4F-94A7-ADC8E5D91E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08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91861-E7DB-F347-B437-382F8714915B}" type="datetimeFigureOut">
              <a:rPr lang="en-US" smtClean="0"/>
              <a:t>12/4/2019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0EFC-5C4B-7140-A040-DAB652EE01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55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0EFC-5C4B-7140-A040-DAB652EE015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32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934200" y="0"/>
            <a:ext cx="22098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3118" y="4552950"/>
            <a:ext cx="9147118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ilhouette fil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606256"/>
            <a:ext cx="2250975" cy="1377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1212"/>
            <a:ext cx="2083498" cy="9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1675" y="216555"/>
            <a:ext cx="4496525" cy="1821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4000">
                <a:solidFill>
                  <a:srgbClr val="073D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3118" y="406745"/>
            <a:ext cx="154793" cy="1357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1212"/>
            <a:ext cx="2083498" cy="9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3118" y="4552950"/>
            <a:ext cx="9147118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ilhouette fil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943350"/>
            <a:ext cx="1700162" cy="10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50824" y="1131889"/>
            <a:ext cx="4230000" cy="265906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5"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77800" indent="0" defTabSz="0"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2pPr>
            <a:lvl3pPr marL="447675" indent="0" defTabSz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719138" indent="0" defTabSz="0"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992188" indent="0" defTabSz="0">
              <a:buFontTx/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1675" y="216555"/>
            <a:ext cx="3699599" cy="644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3118" y="271015"/>
            <a:ext cx="154793" cy="1357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118" y="4552950"/>
            <a:ext cx="9147118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ilhouette fil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943350"/>
            <a:ext cx="1700162" cy="1040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1212"/>
            <a:ext cx="2083498" cy="9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4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50824" y="1131889"/>
            <a:ext cx="4230000" cy="265906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5"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77800" indent="0" defTabSz="0"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2pPr>
            <a:lvl3pPr marL="447675" indent="0" defTabSz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719138" indent="0" defTabSz="0"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992188" indent="0" defTabSz="0">
              <a:buFontTx/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53533" y="1131889"/>
            <a:ext cx="4230000" cy="319246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5"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77800" indent="0" defTabSz="0"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2pPr>
            <a:lvl3pPr marL="447675" indent="0" defTabSz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719138" indent="0" defTabSz="0"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992188" indent="0" defTabSz="0">
              <a:buFontTx/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1675" y="216555"/>
            <a:ext cx="3699599" cy="644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3118" y="271015"/>
            <a:ext cx="154793" cy="1357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3118" y="4552950"/>
            <a:ext cx="9147118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ilhouette fil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943350"/>
            <a:ext cx="1700162" cy="1040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1212"/>
            <a:ext cx="2083498" cy="9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50825" y="1131888"/>
            <a:ext cx="2790000" cy="26590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5"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77800" indent="0" defTabSz="0"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2pPr>
            <a:lvl3pPr marL="447675" indent="0" defTabSz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719138" indent="0" defTabSz="0"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992188" indent="0" defTabSz="0">
              <a:buFontTx/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131344" y="1131888"/>
            <a:ext cx="2790000" cy="26590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5"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77800" indent="0" defTabSz="0"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2pPr>
            <a:lvl3pPr marL="447675" indent="0" defTabSz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719138" indent="0" defTabSz="0"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992188" indent="0" defTabSz="0">
              <a:buFontTx/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11863" y="1131888"/>
            <a:ext cx="2790000" cy="26590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5"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77800" indent="0" defTabSz="0"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2pPr>
            <a:lvl3pPr marL="447675" indent="0" defTabSz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719138" indent="0" defTabSz="0"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992188" indent="0" defTabSz="0">
              <a:buFontTx/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1675" y="216555"/>
            <a:ext cx="3699599" cy="644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3118" y="271015"/>
            <a:ext cx="154793" cy="1357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3118" y="4552950"/>
            <a:ext cx="9147118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ilhouette fil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943350"/>
            <a:ext cx="1700162" cy="1040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1212"/>
            <a:ext cx="2083498" cy="9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int Process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071963" y="1131888"/>
            <a:ext cx="2678899" cy="2678899"/>
          </a:xfrm>
          <a:prstGeom prst="ellipse">
            <a:avLst/>
          </a:prstGeom>
          <a:solidFill>
            <a:srgbClr val="348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 userDrawn="1"/>
        </p:nvSpPr>
        <p:spPr>
          <a:xfrm>
            <a:off x="5393138" y="1131887"/>
            <a:ext cx="2678899" cy="26788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85065" y="1774563"/>
            <a:ext cx="2252694" cy="139211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606240" y="1772746"/>
            <a:ext cx="2252694" cy="139211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51675" y="216555"/>
            <a:ext cx="3699599" cy="644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3118" y="271015"/>
            <a:ext cx="154793" cy="1357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3118" y="4552950"/>
            <a:ext cx="9147118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ilhouette fil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943350"/>
            <a:ext cx="1700162" cy="1040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1212"/>
            <a:ext cx="2083498" cy="9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9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Process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90600" y="3048900"/>
            <a:ext cx="2015876" cy="126193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 defTabSz="92075"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77800" indent="0" algn="ctr" defTabSz="0"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2pPr>
            <a:lvl3pPr marL="447675" indent="0" algn="ctr" defTabSz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719138" indent="0" algn="ctr" defTabSz="0"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992188" indent="0" algn="ctr" defTabSz="0">
              <a:buFontTx/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539821" y="3048900"/>
            <a:ext cx="2015876" cy="126193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 defTabSz="92075"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77800" indent="0" algn="ctr" defTabSz="0"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2pPr>
            <a:lvl3pPr marL="447675" indent="0" algn="ctr" defTabSz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719138" indent="0" algn="ctr" defTabSz="0"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992188" indent="0" algn="ctr" defTabSz="0">
              <a:buFontTx/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61324" y="3048900"/>
            <a:ext cx="2015876" cy="125899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 defTabSz="92075"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177800" indent="0" algn="ctr" defTabSz="0">
              <a:buFontTx/>
              <a:buNone/>
              <a:defRPr sz="1050">
                <a:solidFill>
                  <a:schemeClr val="tx1"/>
                </a:solidFill>
                <a:latin typeface="+mn-lt"/>
              </a:defRPr>
            </a:lvl2pPr>
            <a:lvl3pPr marL="447675" indent="0" algn="ctr" defTabSz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719138" indent="0" algn="ctr" defTabSz="0"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992188" indent="0" algn="ctr" defTabSz="0">
              <a:buFontTx/>
              <a:buNone/>
              <a:defRPr sz="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Oval 1"/>
          <p:cNvSpPr/>
          <p:nvPr userDrawn="1"/>
        </p:nvSpPr>
        <p:spPr>
          <a:xfrm>
            <a:off x="1095498" y="1144878"/>
            <a:ext cx="1829724" cy="18297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 userDrawn="1"/>
        </p:nvSpPr>
        <p:spPr>
          <a:xfrm>
            <a:off x="3632897" y="1146694"/>
            <a:ext cx="1829724" cy="18297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6184242" y="1144878"/>
            <a:ext cx="1829724" cy="18297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41049" y="1583607"/>
            <a:ext cx="1538621" cy="950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78449" y="1583607"/>
            <a:ext cx="1538621" cy="950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11773" y="1583607"/>
            <a:ext cx="1538621" cy="950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51675" y="216555"/>
            <a:ext cx="3699599" cy="644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3118" y="271015"/>
            <a:ext cx="154793" cy="1357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118" y="4552950"/>
            <a:ext cx="9147118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ilhouette fil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943350"/>
            <a:ext cx="1700162" cy="10404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1212"/>
            <a:ext cx="2083498" cy="9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8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33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661" r:id="rId2"/>
    <p:sldLayoutId id="2147483839" r:id="rId3"/>
    <p:sldLayoutId id="2147483807" r:id="rId4"/>
    <p:sldLayoutId id="2147483692" r:id="rId5"/>
    <p:sldLayoutId id="2147484158" r:id="rId6"/>
    <p:sldLayoutId id="214748415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026335" y="3078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29" y="948300"/>
            <a:ext cx="382021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2481934"/>
            <a:ext cx="68239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73D88"/>
                </a:solidFill>
              </a:rPr>
              <a:t>Presentation </a:t>
            </a:r>
          </a:p>
          <a:p>
            <a:pPr algn="ctr"/>
            <a:r>
              <a:rPr lang="en-GB" b="1" dirty="0">
                <a:solidFill>
                  <a:srgbClr val="073D88"/>
                </a:solidFill>
              </a:rPr>
              <a:t>On work on Childhood Obesity and how the VCS are vital in supporting health initiatives</a:t>
            </a:r>
          </a:p>
          <a:p>
            <a:pPr algn="ctr"/>
            <a:endParaRPr lang="en-GB" b="1" dirty="0">
              <a:solidFill>
                <a:srgbClr val="073D88"/>
              </a:solidFill>
            </a:endParaRPr>
          </a:p>
          <a:p>
            <a:pPr algn="ctr"/>
            <a:r>
              <a:rPr lang="en-US" b="1">
                <a:solidFill>
                  <a:srgbClr val="073D88"/>
                </a:solidFill>
              </a:rPr>
              <a:t>Hounslow </a:t>
            </a:r>
            <a:r>
              <a:rPr lang="en-US" b="1" dirty="0">
                <a:solidFill>
                  <a:srgbClr val="073D88"/>
                </a:solidFill>
              </a:rPr>
              <a:t>and Richmond Community Healthcare NHS Trust</a:t>
            </a:r>
          </a:p>
          <a:p>
            <a:pPr algn="ctr"/>
            <a:r>
              <a:rPr lang="en-US" b="1" dirty="0">
                <a:solidFill>
                  <a:srgbClr val="073D88"/>
                </a:solidFill>
              </a:rPr>
              <a:t>Jennifer Banks-Smith Health and Wellbeing Manager</a:t>
            </a:r>
          </a:p>
          <a:p>
            <a:pPr algn="ctr"/>
            <a:r>
              <a:rPr lang="en-US" b="1" dirty="0">
                <a:solidFill>
                  <a:srgbClr val="073D88"/>
                </a:solidFill>
              </a:rPr>
              <a:t>and Gopika Chandratheva Nutritionist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238375" y="17940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/>
              <a:t>Hounslow Community Network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40080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1820" y="175912"/>
            <a:ext cx="438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73D88"/>
                </a:solidFill>
              </a:rPr>
              <a:t>Exclusion Criteria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685456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Individuals with the following criteria (unless deemed appropriate by specialist staff) should be excluded from this service: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  </a:t>
            </a:r>
          </a:p>
          <a:p>
            <a:pPr fontAlgn="ctr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•  Have an eating disorder</a:t>
            </a:r>
          </a:p>
          <a:p>
            <a:pPr fontAlgn="ctr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•  Individuals with an underlying medical cause for obesity and those who would benefit from more intensive clinical management than a tier 2 service</a:t>
            </a:r>
          </a:p>
          <a:p>
            <a:pPr fontAlgn="ctr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•  Children with more complex needs such as learning difficulties and mental health issues should be considered on a case by case basis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Refer on to appropriate health professional if needs are complex i.e. autistic</a:t>
            </a:r>
          </a:p>
          <a:p>
            <a:pPr fontAlgn="ctr"/>
            <a:endParaRPr lang="en-GB" dirty="0"/>
          </a:p>
          <a:p>
            <a:pPr fontAlgn="ctr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8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1820" y="175912"/>
            <a:ext cx="438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73D88"/>
                </a:solidFill>
              </a:rPr>
              <a:t>Referral Pathway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6854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en-GB" dirty="0"/>
          </a:p>
          <a:p>
            <a:pPr fontAlgn="ctr"/>
            <a:r>
              <a:rPr lang="en-GB" dirty="0"/>
              <a:t> 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8916867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14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9435" y="183160"/>
            <a:ext cx="438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73D88"/>
                </a:solidFill>
              </a:rPr>
              <a:t>Results 2018/2019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6854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en-GB" dirty="0"/>
          </a:p>
          <a:p>
            <a:pPr fontAlgn="ctr"/>
            <a:r>
              <a:rPr lang="en-GB" dirty="0"/>
              <a:t> 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03588" y="95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654270"/>
              </p:ext>
            </p:extLst>
          </p:nvPr>
        </p:nvGraphicFramePr>
        <p:xfrm>
          <a:off x="214312" y="483394"/>
          <a:ext cx="8715375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3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9864" y="175912"/>
            <a:ext cx="438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73D88"/>
                </a:solidFill>
              </a:rPr>
              <a:t>Highlights from 2017-18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685456"/>
            <a:ext cx="675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73D88"/>
                </a:solidFill>
              </a:rPr>
              <a:t>Children Weight Management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2" y="1024700"/>
            <a:ext cx="73818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9864" y="175912"/>
            <a:ext cx="438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73D88"/>
                </a:solidFill>
              </a:rPr>
              <a:t>Follow up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38346"/>
              </p:ext>
            </p:extLst>
          </p:nvPr>
        </p:nvGraphicFramePr>
        <p:xfrm>
          <a:off x="441573" y="915566"/>
          <a:ext cx="7920881" cy="2931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8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5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6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82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95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17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88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8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On-going support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8" marR="53988" marT="0" marB="0"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Facebook group,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</a:rPr>
                        <a:t>whatsapp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 group, change4life/One You Hounslow website, 7-7, 7 days a week helpline, get active Hounslow website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8" marR="5398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Exit strategies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8" marR="53988" marT="0" marB="0"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BFCCST activities and engage</a:t>
                      </a:r>
                      <a:r>
                        <a:rPr lang="en-GB" sz="1600" b="1" baseline="0" dirty="0">
                          <a:effectLst/>
                        </a:rPr>
                        <a:t> with </a:t>
                      </a:r>
                      <a:r>
                        <a:rPr lang="en-GB" sz="1600" b="0" baseline="0" dirty="0">
                          <a:effectLst/>
                        </a:rPr>
                        <a:t>local voluntary group activities </a:t>
                      </a:r>
                      <a:endParaRPr lang="en-GB" sz="16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Every step counts ( 12 week closed group walking programme)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Partner activities e.g. Sport Impact, Fusion, Motivate Hounslow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Behaviour change apps e.g. better points 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8" marR="5398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Follow up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8" marR="53988" marT="0" marB="0"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6 &amp; 12 months: height, weight and BMI check, post course evaluation on healthy behaviours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8" marR="53988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4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9864" y="175912"/>
            <a:ext cx="438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73D88"/>
                </a:solidFill>
              </a:rPr>
              <a:t>Launch of cook and 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790" y="746856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So far we have worked with BFCCST, Age UK, Hounslow Youth Club, Afghan group, Fusion, Hounslow Multi Cultural Centre, Learning Disability Provisions, Hounslow Housing Tenants and Sheltered Housing.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Aim-4 week course to help people cook more healthy and reduce risk of CVD, high cholesterol, obesity, high blood pressure and diabetes.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Over 300 people have attended our free Cook and Eat sessions over the last year.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The Cook and Eat sessions have proved very popular and the dietitian and nutritionist have had excellent feedback about the sessions.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These sessions have been a great way to reach out to all members of the local community included those with hearing and sight impairments.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Cook and eat has had an impact on clients and referrals have increased for our change4life programmes via cook and eat and having an impact on families as a whole.</a:t>
            </a:r>
          </a:p>
        </p:txBody>
      </p:sp>
    </p:spTree>
    <p:extLst>
      <p:ext uri="{BB962C8B-B14F-4D97-AF65-F5344CB8AC3E}">
        <p14:creationId xmlns:p14="http://schemas.microsoft.com/office/powerpoint/2010/main" val="34814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9864" y="0"/>
            <a:ext cx="4385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73D88"/>
                </a:solidFill>
              </a:rPr>
              <a:t>Innovative health and wellbeing service for Hounslow which include the voluntary sector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3169614"/>
              </p:ext>
            </p:extLst>
          </p:nvPr>
        </p:nvGraphicFramePr>
        <p:xfrm>
          <a:off x="234875" y="1047749"/>
          <a:ext cx="8740776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52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3707904" y="2710830"/>
            <a:ext cx="1345749" cy="1584176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094405" y="956504"/>
            <a:ext cx="49552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Thank you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35176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874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13918815"/>
              </p:ext>
            </p:extLst>
          </p:nvPr>
        </p:nvGraphicFramePr>
        <p:xfrm>
          <a:off x="304800" y="382044"/>
          <a:ext cx="8153400" cy="45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11710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5044" y="175912"/>
            <a:ext cx="438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73D88"/>
                </a:solidFill>
              </a:rPr>
              <a:t>Hounslow obesity figures</a:t>
            </a:r>
          </a:p>
          <a:p>
            <a:pPr algn="ctr"/>
            <a:r>
              <a:rPr lang="en-GB" sz="2400" b="1" dirty="0">
                <a:solidFill>
                  <a:srgbClr val="073D88"/>
                </a:solidFill>
              </a:rPr>
              <a:t>JSNA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759206" y="1108671"/>
            <a:ext cx="6765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A4A49"/>
                </a:solidFill>
              </a:rPr>
              <a:t>‘Obesity in children and adults is a priority need. 1092 Year 6 children and123,000 adults are overweight’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59206" y="192367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‘More socio-economically deprived children are more likely to be overweight but Hounslow’s children are no different from the rest of London with 1 in 5 children being overweight at the age of 5, and 1 in 3 being overweight at the age of 10’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9206" y="3171915"/>
            <a:ext cx="7773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‘Today nearly a third of children aged 2 to 15 are overweight or obese and younger generations are becoming obese at earlier ages and staying obese for longer’-Childhood obesity plan 2017</a:t>
            </a:r>
          </a:p>
        </p:txBody>
      </p:sp>
    </p:spTree>
    <p:extLst>
      <p:ext uri="{BB962C8B-B14F-4D97-AF65-F5344CB8AC3E}">
        <p14:creationId xmlns:p14="http://schemas.microsoft.com/office/powerpoint/2010/main" val="27449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5044" y="175912"/>
            <a:ext cx="438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73D88"/>
                </a:solidFill>
              </a:rPr>
              <a:t>Hounslow obesity figures</a:t>
            </a:r>
          </a:p>
          <a:p>
            <a:pPr algn="ctr"/>
            <a:r>
              <a:rPr lang="en-GB" sz="2400" b="1" dirty="0">
                <a:solidFill>
                  <a:srgbClr val="073D88"/>
                </a:solidFill>
              </a:rPr>
              <a:t>NCMP 2017/18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49476C04-3AF9-4320-902A-5416E1AACCDD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47614"/>
            <a:ext cx="8075485" cy="26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75912"/>
            <a:ext cx="438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73D88"/>
                </a:solidFill>
              </a:rPr>
              <a:t>Obesity Causes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67174"/>
              </p:ext>
            </p:extLst>
          </p:nvPr>
        </p:nvGraphicFramePr>
        <p:xfrm>
          <a:off x="467544" y="623888"/>
          <a:ext cx="7992888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cument" r:id="rId5" imgW="14460105" imgH="9237002" progId="Word.Document.12">
                  <p:embed/>
                </p:oleObj>
              </mc:Choice>
              <mc:Fallback>
                <p:oleObj name="Document" r:id="rId5" imgW="14460105" imgH="9237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623888"/>
                        <a:ext cx="7992888" cy="389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5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1820" y="175912"/>
            <a:ext cx="438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73D88"/>
                </a:solidFill>
              </a:rPr>
              <a:t>Types of Programmes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6854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en-GB" dirty="0"/>
          </a:p>
          <a:p>
            <a:pPr fontAlgn="ctr"/>
            <a:r>
              <a:rPr lang="en-GB" dirty="0"/>
              <a:t> 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7155919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37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1759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73D88"/>
                </a:solidFill>
              </a:rPr>
              <a:t>Benefits of Programme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6854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en-GB" dirty="0"/>
          </a:p>
          <a:p>
            <a:pPr fontAlgn="ctr"/>
            <a:r>
              <a:rPr lang="en-GB" dirty="0"/>
              <a:t> 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0429249"/>
              </p:ext>
            </p:extLst>
          </p:nvPr>
        </p:nvGraphicFramePr>
        <p:xfrm>
          <a:off x="899592" y="676113"/>
          <a:ext cx="7128792" cy="398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31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8405" y="84225"/>
            <a:ext cx="438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73D88"/>
                </a:solidFill>
              </a:rPr>
              <a:t>Change4life Programme Overview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53441"/>
              </p:ext>
            </p:extLst>
          </p:nvPr>
        </p:nvGraphicFramePr>
        <p:xfrm>
          <a:off x="611560" y="16037246"/>
          <a:ext cx="7200800" cy="20210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3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5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1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65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59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51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33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17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557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">
                          <a:effectLst/>
                        </a:rPr>
                        <a:t>8 week family weight management programme (5 – 13) age group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Digital Marketing 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National Change4life Campaign: sugar smart app, 10 minute shake up, meal and recipe planner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Theme 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5 A DAY, Active time and routine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Pre -programme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Referrals, registrations, height, weight and BMI check (for programme criteria), pre course evaluation on healthy behaviours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Week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1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2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3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4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5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6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7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8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Parent nutrition session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Topic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 balanced diet and promoting the </a:t>
                      </a:r>
                      <a:r>
                        <a:rPr lang="en-GB" sz="1200" dirty="0" err="1">
                          <a:effectLst/>
                        </a:rPr>
                        <a:t>Eatwell</a:t>
                      </a:r>
                      <a:r>
                        <a:rPr lang="en-GB" sz="1200" dirty="0">
                          <a:effectLst/>
                        </a:rPr>
                        <a:t> plate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&amp; the obesogenic environments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Sedentary behaviour and  goal setting (SMART, short, medium and long term goals)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Eating habits and understanding hunger and fullness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Understanding food labelling/making healthier choices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Modifying favourite traditional/comfort foods, budgeting, and reducing unhealthy foods consumed outside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Supermarket tour activity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Family physical activity session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Family physical activity session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Sub topics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Self-esteem, self-confidence, body image, social issues surrounding food and sedentary behaviour (pester power) practical solutions for lapses and high risk situations, support mechanisms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Physical activity session for 5 – 7, 8-10, 11 - 13 years olds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Activities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BFCCST physical activity sessions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BFCCST physical activity sessions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BFCCST physical activity sessions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BFCCST physical activity sessions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BFCCST physical activity sessions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BFCCST physical activity sessions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Family physical activity session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Family physical activity session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5 – 7 year olds 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Fitness Testing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Learn how to use their goals for exercise. (simple)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Team games,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Must keep moving, using balls, if sedentary there team loses points. Teams must set goals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Learning to make exercise a habit. (Simple)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Team Games,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Must set up a routine within their teams.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Talk about doing exercise at least once a day for 60 minutes.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Making better travel choices (simple)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Team Games,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Traffic lights, when is it right to run, walk, stop? Use footballs or some ball activity.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Good and Bad foods(simple)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Team Games, Basketball hoops or a target, Collecting healthy foods and bad foods if they miss.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Shopping trip (simple)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Team Games,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Hoop game, need to run towards the correct hoops with the right foods.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Family competition games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Mini Olympics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Fitness Testing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3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8-10 year olds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Fitness Testing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Learn how to use their goals for exercise.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(simple)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Team Games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Must keep moving, using balls, if sedentary there team loses points. Teams must set goals.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last 10 minutes learning about body weight exercises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Learning to make exercise a habit. (Simple)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Team Games,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Must set up a routine within their teams.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Talk about doing exercise at least once a day for 60 minutes. Last 10 minutes learning about body weight exercises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Making better travel choices (simple)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Team Games,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Competition Games, Rounder’s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Who can make the right decision to travel?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Last 10 minutes learning about body weight exercises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Favourite sports/ exercises (simple)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Team Games, Basketball hoops or a target, Collecting healthy foods and bad foods if they miss. last 10 minutes learning about body weight exercises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Shopping Trip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(simple)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Team Games,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Hoop game, need to run towards the correct hoops with the right foods.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Family competition games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Mini Olympics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Fitness Testing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14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11-13 year olds 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Fitness Testing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Learn how to use their goals for exercise.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(advanced)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Million dollars to set up a physical activity.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 groups have to play their own game.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Play team games for the rest of the session.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Learning to make exercise a habit.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(advanced)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Circuit training, must do the circuit more than once so that they remember them.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Emphasize making a habit of exercise.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Making better travel choices  (advanced)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Been giving the opportunity to come up with a time travel sequence must involve physical activity.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Rounders, who can make the right decision to travel.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Favourite sports/ exercises (advanced)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Team Games, Basketball hoops or a target, Collecting healthy foods and bad foods if they miss. Last 20 minutes circuit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Shopping Trip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(Advanced)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Team Games,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Hoop game, need to run towards the correct hoops with the right foods. Use numbers for calories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Family competition games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Mini Olympics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Fitness Testing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On-going support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 dirty="0">
                          <a:effectLst/>
                        </a:rPr>
                        <a:t>Facebook group, </a:t>
                      </a:r>
                      <a:r>
                        <a:rPr lang="en-GB" sz="200" dirty="0" err="1">
                          <a:effectLst/>
                        </a:rPr>
                        <a:t>whatsapp</a:t>
                      </a:r>
                      <a:r>
                        <a:rPr lang="en-GB" sz="200" dirty="0">
                          <a:effectLst/>
                        </a:rPr>
                        <a:t> group, change4life/One You Hounslow website, 7-7, 7 days a week helpline, get active Hounslow website</a:t>
                      </a:r>
                      <a:endParaRPr lang="en-GB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Exit strategies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BFCCST activities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Every step counts ( 12 week closed group walking programme)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Partner activities e.g. Sport Impact, Fusion, Motivate Hounslow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Behaviour change apps e.g. better points 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Follow up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 dirty="0">
                          <a:effectLst/>
                        </a:rPr>
                        <a:t>6 &amp; 12 months: height, weight and BMI check, post course evaluation on healthy behaviours</a:t>
                      </a:r>
                      <a:endParaRPr lang="en-GB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534" marR="1553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900297"/>
              </p:ext>
            </p:extLst>
          </p:nvPr>
        </p:nvGraphicFramePr>
        <p:xfrm>
          <a:off x="417566" y="915566"/>
          <a:ext cx="8229600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6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7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2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01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10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962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Digital Marketing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National Change4life Campaign: sugar smart app, 10 minute shake up, meal and recipe planner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Theme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5 A DAY, Active time and routine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Pre -programme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Referrals, registrations, height, weight and BMI check (for programme criteria), pre course evaluation on healthy behaviours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Week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1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2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3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4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5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6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7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8</a:t>
                      </a:r>
                      <a:endParaRPr lang="en-GB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Parent nutrition session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3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Topic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A balanced diet and promoting the </a:t>
                      </a:r>
                      <a:r>
                        <a:rPr lang="en-GB" sz="1100" b="1" dirty="0" err="1">
                          <a:effectLst/>
                        </a:rPr>
                        <a:t>Eatwell</a:t>
                      </a:r>
                      <a:r>
                        <a:rPr lang="en-GB" sz="1100" b="1" dirty="0">
                          <a:effectLst/>
                        </a:rPr>
                        <a:t> plate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&amp; the obesogenic environments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Sedentary behaviour and  goal setting (SMART, short, medium and long term goals)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Eating habits and understanding hunger and fullness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Understanding food labelling/making healthier choices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Modifying favourite traditional/comfort foods, budgeting, and reducing unhealthy foods consumed outside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Supermarket tour activity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Family physical activity session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Family physical activity session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1" marR="59151" marT="0" marB="0"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2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"/>
            <a:ext cx="240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5321" y="144654"/>
            <a:ext cx="438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73D88"/>
                </a:solidFill>
              </a:rPr>
              <a:t>Eligibility Criteria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2296901"/>
              </p:ext>
            </p:extLst>
          </p:nvPr>
        </p:nvGraphicFramePr>
        <p:xfrm>
          <a:off x="1619672" y="7013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07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YH Year End Presentation">
  <a:themeElements>
    <a:clrScheme name="MediaCom Rebrand">
      <a:dk1>
        <a:srgbClr val="4A4A49"/>
      </a:dk1>
      <a:lt1>
        <a:srgbClr val="FFFFFF"/>
      </a:lt1>
      <a:dk2>
        <a:srgbClr val="EE7707"/>
      </a:dk2>
      <a:lt2>
        <a:srgbClr val="E1005D"/>
      </a:lt2>
      <a:accent1>
        <a:srgbClr val="FDC300"/>
      </a:accent1>
      <a:accent2>
        <a:srgbClr val="A2C617"/>
      </a:accent2>
      <a:accent3>
        <a:srgbClr val="3BB392"/>
      </a:accent3>
      <a:accent4>
        <a:srgbClr val="3487BB"/>
      </a:accent4>
      <a:accent5>
        <a:srgbClr val="97305F"/>
      </a:accent5>
      <a:accent6>
        <a:srgbClr val="363061"/>
      </a:accent6>
      <a:hlink>
        <a:srgbClr val="E1005D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ptx" id="{169A2436-0422-4B4E-9D13-0E44AFCE9FD3}" vid="{4EC1D20C-E7FE-4676-9259-5516778DC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816E635F9B24B82125634EBA3AB6F" ma:contentTypeVersion="0" ma:contentTypeDescription="Create a new document." ma:contentTypeScope="" ma:versionID="af99ef75c6552dc6a2c71bfc39a50d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048FC-2AB1-4A88-B25D-46F108B66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7A18CF-5EE2-44D8-A298-A73721196F29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F58EABB-21F8-417A-8369-0D4667B9C3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OYH Year End Presentation</Template>
  <TotalTime>1211</TotalTime>
  <Words>1222</Words>
  <Application>Microsoft Office PowerPoint</Application>
  <PresentationFormat>On-screen Show (16:9)</PresentationFormat>
  <Paragraphs>276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OYH Year End Presentation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Laura Causer</Manager>
  <Company>Hounslow &amp; Richmond Community Healthcare NHS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Jhita Kulvinder</dc:creator>
  <cp:lastModifiedBy>Iain Elliott</cp:lastModifiedBy>
  <cp:revision>84</cp:revision>
  <cp:lastPrinted>2014-03-12T12:22:42Z</cp:lastPrinted>
  <dcterms:created xsi:type="dcterms:W3CDTF">2018-05-21T10:21:50Z</dcterms:created>
  <dcterms:modified xsi:type="dcterms:W3CDTF">2019-12-04T15:15:53Z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0x010100C20816E635F9B24B82125634EBA3AB6F</vt:lpwstr>
  </property>
</Properties>
</file>